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1C1097-60C0-484C-99EC-02970E3FE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914" y="0"/>
            <a:ext cx="8667745" cy="4011902"/>
          </a:xfrm>
        </p:spPr>
        <p:txBody>
          <a:bodyPr/>
          <a:lstStyle/>
          <a:p>
            <a:r>
              <a:rPr lang="ru-RU" sz="6600"/>
              <a:t>Зелёная планета 🌎</a:t>
            </a:r>
          </a:p>
        </p:txBody>
      </p:sp>
    </p:spTree>
    <p:extLst>
      <p:ext uri="{BB962C8B-B14F-4D97-AF65-F5344CB8AC3E}">
        <p14:creationId xmlns:p14="http://schemas.microsoft.com/office/powerpoint/2010/main" val="2924089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E13F22-A140-924B-9679-4A487ECEF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31" y="512269"/>
            <a:ext cx="8807471" cy="5529093"/>
          </a:xfrm>
        </p:spPr>
        <p:txBody>
          <a:bodyPr>
            <a:noAutofit/>
          </a:bodyPr>
          <a:lstStyle/>
          <a:p>
            <a:r>
              <a:rPr lang="ru-RU" sz="2800" b="1" i="0">
                <a:solidFill>
                  <a:schemeClr val="bg1">
                    <a:lumMod val="50000"/>
                  </a:schemeClr>
                </a:solidFill>
                <a:effectLst/>
                <a:latin typeface="Open Sans" panose="02000000000000000000" pitchFamily="2" charset="0"/>
              </a:rPr>
              <a:t>Экологическое воспитание – самое важное в наше время. Формирование у детей ответственного отношения к природе – сложный и длительный процесс. </a:t>
            </a:r>
          </a:p>
          <a:p>
            <a:r>
              <a:rPr lang="ru-RU" sz="2800" b="1">
                <a:solidFill>
                  <a:schemeClr val="bg1">
                    <a:lumMod val="50000"/>
                  </a:schemeClr>
                </a:solidFill>
              </a:rPr>
              <a:t>Нужно, прежде всего, чтобы каждый человек осознал, на сколько  зависим от природы и постарался помочь ей!
</a:t>
            </a:r>
            <a:r>
              <a:rPr lang="ru-RU" sz="2800" b="1" i="0">
                <a:solidFill>
                  <a:schemeClr val="bg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Земля – живая планета. Самая главная задача для всего человечества – сохранить нашу прекрасную планету живой, что бы цвели цветы, пели птицы, в реках плескалась рыба, а в зелёных лесах и на лугах обитали животные.</a:t>
            </a:r>
            <a:endParaRPr lang="ru-RU" sz="2800" b="1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68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EB1146-9943-A846-95EA-12B018709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7661" y="878175"/>
            <a:ext cx="9659521" cy="4687509"/>
          </a:xfrm>
        </p:spPr>
        <p:txBody>
          <a:bodyPr>
            <a:normAutofit fontScale="85000" lnSpcReduction="10000"/>
          </a:bodyPr>
          <a:lstStyle/>
          <a:p>
            <a:r>
              <a:rPr lang="ru-RU" sz="2800" b="1" i="0">
                <a:solidFill>
                  <a:srgbClr val="383838"/>
                </a:solidFill>
                <a:effectLst/>
                <a:latin typeface="Open Sans" panose="020B0606030504020204" pitchFamily="34" charset="0"/>
              </a:rPr>
              <a:t>Воздух, которым мы дышим, отравляют выбросы промышленных предприятий, в реки и моря сбрасываются химические отходы, с полей стекают химикаты удобрений. Фенолы и нефтепродукты уничтожают водоплавающих обитателей нашей фауны. Выбросы автомобильных газов и мусорные свалки отравляют здоровье всех живых обитателей нашей планеты.</a:t>
            </a:r>
          </a:p>
          <a:p>
            <a:r>
              <a:rPr lang="ru-RU" sz="2800" b="1"/>
              <a:t>Наша команда проводит много мероприятий по уборки природы. Каждая деталь важна для природы. Мы считаем, что лучше жить в чистоте, нежели в загрязнённом городе. </a:t>
            </a:r>
          </a:p>
          <a:p>
            <a:r>
              <a:rPr lang="ru-RU" sz="2800" b="1"/>
              <a:t>Погубив окружающую среду, человек сам не сможет выжить.</a:t>
            </a:r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658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AC62A27-3408-E84F-AE6D-64CEAC8AD5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0904" y="2323926"/>
            <a:ext cx="5175249" cy="388143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5AB22E-4A1D-A742-BA03-EBCCE9093BB7}"/>
              </a:ext>
            </a:extLst>
          </p:cNvPr>
          <p:cNvSpPr txBox="1"/>
          <p:nvPr/>
        </p:nvSpPr>
        <p:spPr>
          <a:xfrm>
            <a:off x="795847" y="652637"/>
            <a:ext cx="61106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>
                <a:solidFill>
                  <a:schemeClr val="bg1">
                    <a:lumMod val="50000"/>
                  </a:schemeClr>
                </a:solidFill>
              </a:rPr>
              <a:t>Все 6 человек из нашей команды активно занимаются уборкой. Каждому из нас важна данная тема. Все они они очень надёжны и уделяют как можно больше времени природе. Мы гордимся, тем, что мы – меняем мир. </a:t>
            </a:r>
          </a:p>
        </p:txBody>
      </p:sp>
    </p:spTree>
    <p:extLst>
      <p:ext uri="{BB962C8B-B14F-4D97-AF65-F5344CB8AC3E}">
        <p14:creationId xmlns:p14="http://schemas.microsoft.com/office/powerpoint/2010/main" val="109875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F484BC-CE59-0848-B942-1E045714A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099" y="459124"/>
            <a:ext cx="8596668" cy="3880773"/>
          </a:xfrm>
        </p:spPr>
        <p:txBody>
          <a:bodyPr>
            <a:noAutofit/>
          </a:bodyPr>
          <a:lstStyle/>
          <a:p>
            <a:r>
              <a:rPr lang="ru-RU" sz="2800" b="1" i="0">
                <a:solidFill>
                  <a:srgbClr val="383838"/>
                </a:solidFill>
                <a:effectLst/>
                <a:latin typeface="Open Sans" panose="020B0606030504020204" pitchFamily="34" charset="0"/>
              </a:rPr>
              <a:t>Жители понимают, что источником загрязнения является человек; Низкий уровень экологической культуры Местные экологические проблемы кажутся мелкими и незначительными по сравнению с глобальными проблемами. Но решение местных экологических проблем – это один шаг к разрешению проблемы биосферы и здоровья всего живого на Земле.</a:t>
            </a:r>
          </a:p>
          <a:p>
            <a:r>
              <a:rPr lang="ru-RU" sz="2800" b="1" i="0">
                <a:solidFill>
                  <a:srgbClr val="383838"/>
                </a:solidFill>
                <a:effectLst/>
                <a:latin typeface="Open Sans" panose="020B0606030504020204" pitchFamily="34" charset="0"/>
              </a:rPr>
              <a:t>Если все мы, будем поддержать данную проблему Земли, то мир станет куда чище и лучше.</a:t>
            </a:r>
            <a:endParaRPr lang="ru-RU" sz="2800" b="1"/>
          </a:p>
        </p:txBody>
      </p:sp>
    </p:spTree>
    <p:extLst>
      <p:ext uri="{BB962C8B-B14F-4D97-AF65-F5344CB8AC3E}">
        <p14:creationId xmlns:p14="http://schemas.microsoft.com/office/powerpoint/2010/main" val="16371561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Зелёная планета 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Зелёная планета 🌎</dc:title>
  <dc:creator>Неизвестный пользователь</dc:creator>
  <cp:lastModifiedBy>Неизвестный пользователь</cp:lastModifiedBy>
  <cp:revision>1</cp:revision>
  <dcterms:created xsi:type="dcterms:W3CDTF">2021-07-25T14:25:00Z</dcterms:created>
  <dcterms:modified xsi:type="dcterms:W3CDTF">2021-07-25T14:41:32Z</dcterms:modified>
</cp:coreProperties>
</file>