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7772400" cy="245070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Государственное профессиональное образовательное учреждение «САРАТОВСКИЙ ОБЛАСТНОЙ КОЛЛЕДЖ ИСКУССТВ»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89348" y="5921896"/>
            <a:ext cx="6400800" cy="936104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Волонтерский отряд СОКИ</a:t>
            </a:r>
            <a:endParaRPr lang="ru-RU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45" y="0"/>
            <a:ext cx="1625352" cy="162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6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83" y="1340768"/>
            <a:ext cx="6833732" cy="5125299"/>
          </a:xfrm>
        </p:spPr>
      </p:pic>
      <p:sp>
        <p:nvSpPr>
          <p:cNvPr id="5" name="Прямоугольник 4"/>
          <p:cNvSpPr/>
          <p:nvPr/>
        </p:nvSpPr>
        <p:spPr>
          <a:xfrm>
            <a:off x="1215283" y="332656"/>
            <a:ext cx="6667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Экологические акции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320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Направления деятельности</a:t>
            </a:r>
            <a:endParaRPr lang="ru-RU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Мероприятия по сохранению культурного наследия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Профилактические </a:t>
            </a:r>
            <a:r>
              <a:rPr lang="ru-RU" dirty="0" smtClean="0">
                <a:solidFill>
                  <a:schemeClr val="bg1"/>
                </a:solidFill>
              </a:rPr>
              <a:t>акции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Экологические акции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Гуманитарная помощь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Забота о культурных и исторических памятниках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441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9814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Волонтеры СОКИ</a:t>
            </a:r>
            <a:endParaRPr lang="ru-RU" b="1" u="sng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3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16966"/>
            <a:ext cx="3240360" cy="495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742" y="69586"/>
            <a:ext cx="3894548" cy="3203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265390"/>
            <a:ext cx="2633662" cy="3511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9654" y="631776"/>
            <a:ext cx="48460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Волонтеры культуры</a:t>
            </a:r>
            <a:endParaRPr lang="ru-RU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64904"/>
            <a:ext cx="3156208" cy="420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91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488832" cy="336997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4545092" cy="309634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52905"/>
            <a:ext cx="4153450" cy="308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8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078"/>
            <a:ext cx="3059832" cy="39208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20688"/>
            <a:ext cx="4651552" cy="3488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6"/>
          <a:stretch/>
        </p:blipFill>
        <p:spPr>
          <a:xfrm>
            <a:off x="5868144" y="4184192"/>
            <a:ext cx="3139384" cy="26738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30383"/>
            <a:ext cx="5384413" cy="333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31600" y="-20447"/>
            <a:ext cx="42730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Гуманитарная помощь</a:t>
            </a:r>
            <a:endParaRPr lang="ru-RU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592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48064" cy="386104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9144000" cy="41148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18813" r="6465" b="14343"/>
          <a:stretch/>
        </p:blipFill>
        <p:spPr bwMode="auto">
          <a:xfrm>
            <a:off x="5148064" y="-193"/>
            <a:ext cx="3995936" cy="433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743" y="6165304"/>
            <a:ext cx="89182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Забота о культурных и исторических памятниках</a:t>
            </a:r>
            <a:endParaRPr lang="ru-RU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55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14660"/>
          <a:stretch/>
        </p:blipFill>
        <p:spPr>
          <a:xfrm>
            <a:off x="4599432" y="3861436"/>
            <a:ext cx="4308764" cy="295880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0"/>
            <a:ext cx="5363783" cy="38610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r="11630"/>
          <a:stretch/>
        </p:blipFill>
        <p:spPr>
          <a:xfrm>
            <a:off x="179512" y="3680214"/>
            <a:ext cx="4419920" cy="3170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"/>
          <a:stretch/>
        </p:blipFill>
        <p:spPr>
          <a:xfrm>
            <a:off x="5495847" y="0"/>
            <a:ext cx="3412349" cy="43835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3534" y="2984634"/>
            <a:ext cx="671762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Патриотические </a:t>
            </a:r>
            <a:br>
              <a:rPr lang="ru-RU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акции</a:t>
            </a:r>
          </a:p>
          <a:p>
            <a:pPr algn="ctr"/>
            <a:endParaRPr lang="ru-RU" sz="4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155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t="14172" r="28738"/>
          <a:stretch/>
        </p:blipFill>
        <p:spPr>
          <a:xfrm>
            <a:off x="251520" y="116632"/>
            <a:ext cx="4083759" cy="3942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45024"/>
            <a:ext cx="4420940" cy="3112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419939" cy="331495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5077" y="4539704"/>
            <a:ext cx="44726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Профилактические</a:t>
            </a:r>
          </a:p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акции</a:t>
            </a:r>
            <a:endParaRPr lang="ru-RU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575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50</Words>
  <Application>Microsoft Office PowerPoint</Application>
  <PresentationFormat>Экран (4:3)</PresentationFormat>
  <Paragraphs>16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Государственное профессиональное образовательное учреждение «САРАТОВСКИЙ ОБЛАСТНОЙ КОЛЛЕДЖ ИСКУССТВ»</vt:lpstr>
      <vt:lpstr>Направления деятельности</vt:lpstr>
      <vt:lpstr>Волонтеры СОКИ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профессиональное образовательное учреждение «САРАТОВСКИЙ ОБЛАСТНОЙ КОЛЛЕДЖ ИСКУССТВ»</dc:title>
  <dc:creator>Татьяна</dc:creator>
  <cp:lastModifiedBy>RePack by Diakov</cp:lastModifiedBy>
  <cp:revision>19</cp:revision>
  <dcterms:created xsi:type="dcterms:W3CDTF">2025-01-28T06:03:34Z</dcterms:created>
  <dcterms:modified xsi:type="dcterms:W3CDTF">2025-02-12T06:28:14Z</dcterms:modified>
</cp:coreProperties>
</file>