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crd60@yandex.ru" initials="r" lastIdx="1" clrIdx="0">
    <p:extLst>
      <p:ext uri="{19B8F6BF-5375-455C-9EA6-DF929625EA0E}">
        <p15:presenceInfo xmlns:p15="http://schemas.microsoft.com/office/powerpoint/2012/main" xmlns="" userId="23b52b38b43c76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>
        <p:scale>
          <a:sx n="118" d="100"/>
          <a:sy n="118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6T11:07:39.047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AD15F-B36A-4EEC-A07B-CDFAA343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E39EFB-D532-408E-84CC-8A1EBBC13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67E14F-1C93-4EA6-A856-02B07A35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CC9033-769F-47E0-85CC-53602082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B45D13-9A0A-45DA-9972-1858993F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1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773F10-3087-4E69-B8AE-C0F4B9B3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E576E3-699C-4A50-B754-F871C195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AE8536-FF0E-4E97-A4BC-E3BD2F78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D9C45D-AF03-412E-908C-F286B28B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FD886-3AE2-41CC-87CE-08F6A9A3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C7F22B4-DB38-45DF-90B7-E4DC9D119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F655710-4135-4BB6-B23F-D3662747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09B409-6ACD-47DD-AD9D-DAFA9CCE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9FF68F-1EF0-445E-A4BD-912BE741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C04DB-2AAF-44EB-900B-CBCFDD4D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4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40475-A69A-495C-8B37-65FC8A38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8AAA8A-FC24-4782-9802-5689EBF5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82C54-FC71-4972-B8BA-7D6879A9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BCDB28-2C11-4FF5-992F-0144066C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0F72A-EBF9-4FDB-B603-FBE66896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F28089-6BDC-4150-9C60-7A8CA2F2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2D950B-88EB-4156-AC13-33797F79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61CA65-0730-41A0-BAA1-E544EE6A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489093-30FE-42A7-AECA-F51CE6C1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A170B-5FCF-4ED2-B615-D16E7B46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44541-0D21-4F14-B8B0-E4A36641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55A4C-6E80-425B-9F56-AEBF6DAE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7908B8-22CF-4576-85FE-DBB0F256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ECBD18-9FAD-4E6D-B9B8-27C9E62E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CC969C-F9B2-4AB5-B5A7-C4CF417E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3762F0-5184-4118-8692-313E2600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1406E-8EEB-4963-B686-EA516D7A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DDD62B-AE31-4515-BBDD-6077D62A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04758D-7901-46EA-9386-6AC2E4FCD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F5AEE1-DDFE-44A3-A394-2CFC7B1C3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880E12C-E860-44CF-8D96-0B430618A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FEF9CB3-66C4-451F-BD09-B69CFD8C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2E0FAC-5E39-4195-B5F5-416C3FC5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6816FA-853F-403C-906D-3CF5E4B2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D988C-6D3A-40F1-B452-280CD199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1CFFD4-91BE-49A5-988B-5CB76C5F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F7648C-DC8C-436B-A071-9F9F5FC3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23DB4E-BCC2-4E90-A7B8-344C8E38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8C9D65-8765-4F86-A7DA-F26BBBF8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D87DEA-DDA1-4B9A-8DBE-29EB29C2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67AF71-DADF-45EC-B34D-EFCE38E1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D205F-3894-43A7-B7C0-C364FC62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FD2CF6-EC66-4B4F-88A5-65844C90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C3D672-ACFC-433A-BD07-A6446F31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4203B4-5E02-4CC6-9C86-03E06D43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A714E2-2871-47FE-846B-45206B76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925C59-AB68-49A8-AA9C-90789650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643B3-7DED-4DB8-BC60-AEEE9661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A8493B-1525-423F-9CC7-89DA5D0FB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133608-6715-473E-95B6-A7E7AD4E2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C9B155-5CB6-4FAD-A68C-DAFF5C53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ED3112-B7E1-402D-9BCA-FED2CF92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9C7CC8-FADC-47B7-962B-95CC6F6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2CD58-181B-4C59-99BB-B2384A3E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2FA401-C894-457E-A424-2ABE28EC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0CE0CB-24BE-4EDE-A812-F7489A40A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6A21-3339-4F5F-B59E-4B44B824A14C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2F00D0-38E2-440D-8163-B5E17B142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3C53B6-78FF-4CE8-9F27-C8CDDA68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9D8-E0B5-40A6-8BD9-121ADA71B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1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rosport60" TargetMode="External"/><Relationship Id="rId2" Type="http://schemas.openxmlformats.org/officeDocument/2006/relationships/hyperlink" Target="https://vk.com/prosport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CF708-A4C5-442C-A890-1D053D7CA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360"/>
            <a:ext cx="9144000" cy="2387600"/>
          </a:xfrm>
        </p:spPr>
        <p:txBody>
          <a:bodyPr/>
          <a:lstStyle/>
          <a:p>
            <a:r>
              <a:rPr lang="en-AU" dirty="0"/>
              <a:t>PRO SPORT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E98664-AC6F-4FB0-8570-3FDEC1DEA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9782"/>
            <a:ext cx="9144000" cy="1655762"/>
          </a:xfrm>
        </p:spPr>
        <p:txBody>
          <a:bodyPr/>
          <a:lstStyle/>
          <a:p>
            <a:r>
              <a:rPr lang="ru-RU" dirty="0"/>
              <a:t>Организаторы спортивных мероприятий , марафонов, полумарафонов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60F4CB-F915-46E9-93A9-E72A37592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3" y="0"/>
            <a:ext cx="2970321" cy="297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3EFDD4-746A-4AB2-A36A-2B3CE845E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8536"/>
          <a:stretch/>
        </p:blipFill>
        <p:spPr>
          <a:xfrm>
            <a:off x="8042430" y="3808520"/>
            <a:ext cx="4149570" cy="2909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AD2D1F-A1DD-433C-A21C-7739B475B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11708"/>
          <a:stretch/>
        </p:blipFill>
        <p:spPr>
          <a:xfrm>
            <a:off x="4313809" y="3808520"/>
            <a:ext cx="3728621" cy="29312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3BEAA18-3FD5-4F78-9E41-A877315386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9271" r="15688" b="12283"/>
          <a:stretch/>
        </p:blipFill>
        <p:spPr>
          <a:xfrm>
            <a:off x="0" y="3819162"/>
            <a:ext cx="4313809" cy="29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6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C9C25-4A45-4378-BB9D-6B34872F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2FB537-FF00-4EC8-B6AD-3CD33200A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21210" cy="4351338"/>
          </a:xfrm>
        </p:spPr>
        <p:txBody>
          <a:bodyPr/>
          <a:lstStyle/>
          <a:p>
            <a:r>
              <a:rPr lang="ru-RU" dirty="0"/>
              <a:t>С 2016г. </a:t>
            </a:r>
            <a:r>
              <a:rPr lang="en-AU" dirty="0"/>
              <a:t>PRO SPORT </a:t>
            </a:r>
            <a:r>
              <a:rPr lang="ru-RU" dirty="0"/>
              <a:t>организует беговые соревнования по Псковской области.</a:t>
            </a:r>
          </a:p>
          <a:p>
            <a:r>
              <a:rPr lang="ru-RU" dirty="0"/>
              <a:t>За 8 лет организовали более 25 соревнований.</a:t>
            </a:r>
          </a:p>
          <a:p>
            <a:r>
              <a:rPr lang="ru-RU" dirty="0"/>
              <a:t>За весь период пробежали на разные дистанции более 5500 </a:t>
            </a:r>
            <a:r>
              <a:rPr lang="ru-RU" dirty="0" err="1"/>
              <a:t>тыс.чел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C346E9-C4D4-463B-82A1-E1C1FE5E1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3" y="0"/>
            <a:ext cx="1842857" cy="1842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18E58E-A1D0-49C9-A326-0F77746CD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42" y="3830206"/>
            <a:ext cx="6693762" cy="3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7138D-C53B-4F25-8208-3E03601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8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Статистика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9B8E63-7B90-4E25-B8B7-5F8C395E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012CD7-82ED-40E9-8FD9-EDF47E24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5" y="2506555"/>
            <a:ext cx="9401175" cy="3371850"/>
          </a:xfrm>
          <a:prstGeom prst="rect">
            <a:avLst/>
          </a:prstGeom>
        </p:spPr>
      </p:pic>
      <p:sp>
        <p:nvSpPr>
          <p:cNvPr id="6" name="Лента: наклоненная вверх 5">
            <a:extLst>
              <a:ext uri="{FF2B5EF4-FFF2-40B4-BE49-F238E27FC236}">
                <a16:creationId xmlns:a16="http://schemas.microsoft.com/office/drawing/2014/main" xmlns="" id="{790AC966-E754-46B9-9033-2626847AC065}"/>
              </a:ext>
            </a:extLst>
          </p:cNvPr>
          <p:cNvSpPr/>
          <p:nvPr/>
        </p:nvSpPr>
        <p:spPr>
          <a:xfrm>
            <a:off x="7395099" y="815104"/>
            <a:ext cx="1287262" cy="426128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2117C9-22BE-4525-A2E5-2CC97512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3" y="0"/>
            <a:ext cx="1842857" cy="18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7DA94-3792-48CE-B824-B8F40004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Волонтеры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5DF6F9-9BFC-4852-92E7-0BB26E4D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91" y="184285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За весь период времени на беговые соревнования было привлечено более 700 волонтеров.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A337D5-0969-43A6-86DB-BFCAA64A8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C44614A-455A-4027-9D66-DDA11837B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" y="2634449"/>
            <a:ext cx="3207576" cy="19131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4BCD14F-3381-446F-A8D2-3B06FC743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" y="4547587"/>
            <a:ext cx="3923335" cy="21450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975F329-F9F2-48E8-B012-3DC109EFD2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5" y="4542734"/>
            <a:ext cx="3472984" cy="21450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B86C7BB-1A70-4035-8DEB-E063D6F6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35212" b="7460"/>
          <a:stretch/>
        </p:blipFill>
        <p:spPr>
          <a:xfrm>
            <a:off x="7437680" y="4542734"/>
            <a:ext cx="1929994" cy="21450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3DC1CA8-DEBF-4594-A344-482A96A3E9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5" y="2629372"/>
            <a:ext cx="3216633" cy="19133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763F35-EC98-4228-B724-D56485F40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58" y="2629371"/>
            <a:ext cx="2629596" cy="405845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85A4663-EC21-49B0-9837-32D6919C5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99" y="2634226"/>
            <a:ext cx="2870759" cy="19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FE1F1-E152-40F6-8725-915EC806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 волонтеров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7BEC18-41AA-4A30-B415-064B961C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514350" indent="-514350">
              <a:buAutoNum type="arabicParenR"/>
            </a:pPr>
            <a:r>
              <a:rPr lang="ru-RU" dirty="0"/>
              <a:t>Навигация по трассе и следить за состоянием здоровья спортсменов;</a:t>
            </a:r>
          </a:p>
          <a:p>
            <a:pPr marL="514350" indent="-514350">
              <a:buAutoNum type="arabicParenR"/>
            </a:pPr>
            <a:r>
              <a:rPr lang="ru-RU" dirty="0"/>
              <a:t> Камера хранения (прием и выдача вещей);</a:t>
            </a:r>
          </a:p>
          <a:p>
            <a:pPr marL="514350" indent="-514350">
              <a:buAutoNum type="arabicParenR"/>
            </a:pPr>
            <a:r>
              <a:rPr lang="ru-RU" dirty="0"/>
              <a:t> Навигация по городку;</a:t>
            </a:r>
          </a:p>
          <a:p>
            <a:pPr marL="514350" indent="-514350">
              <a:buAutoNum type="arabicParenR"/>
            </a:pPr>
            <a:r>
              <a:rPr lang="ru-RU" dirty="0"/>
              <a:t> Награждение участников на финише;</a:t>
            </a:r>
          </a:p>
          <a:p>
            <a:pPr marL="514350" indent="-514350">
              <a:buAutoNum type="arabicParenR"/>
            </a:pPr>
            <a:r>
              <a:rPr lang="ru-RU" dirty="0"/>
              <a:t> Пункты питания (обеспечение спортсменов водой и фруктами на трассе)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205EA9-3667-4515-BEA9-DB89E1E75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A5F18-C6F8-4CCA-AEA1-26746646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Масштабные старты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A887D80-0845-4135-893E-B4871614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0" y="2069892"/>
            <a:ext cx="3836591" cy="255824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1AC83B-08E9-4E76-9980-4BD89FD21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5561F0-26A3-46B7-98C5-FC81D1EBE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5" y="2055812"/>
            <a:ext cx="6687846" cy="4247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947EB44-77FE-4697-943B-51CA0FA87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0" y="4855167"/>
            <a:ext cx="3836591" cy="20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C2240-3A97-4F0C-AA7F-8C66BA97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Марафон </a:t>
            </a:r>
            <a:r>
              <a:rPr lang="ru-RU" dirty="0" err="1"/>
              <a:t>Мехуборка</a:t>
            </a:r>
            <a:r>
              <a:rPr lang="ru-RU" dirty="0"/>
              <a:t> 2023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0B4F15-0FE4-4F72-AC0B-C9A44B8B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95" y="1384916"/>
            <a:ext cx="2492910" cy="54020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E4C428-F9B1-45A0-84A6-297E04CD6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FC7E8E-2956-4E15-996C-926C7A2438A3}"/>
              </a:ext>
            </a:extLst>
          </p:cNvPr>
          <p:cNvSpPr txBox="1"/>
          <p:nvPr/>
        </p:nvSpPr>
        <p:spPr>
          <a:xfrm>
            <a:off x="4902137" y="1384916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последнем Марафоне приняли участие около 1 000 спортсменов из более, чем 35 регионов нашей страны, а также из Республики Беларусь.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B3BEAEB-91E1-44A9-9946-49C5ABA85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75" y="2954576"/>
            <a:ext cx="3187456" cy="23905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CFE42DE-B9BB-4EB2-97AD-BE6247104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97" y="3982110"/>
            <a:ext cx="3631258" cy="24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A2A9A-12C6-4B23-BFAB-EBF3058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736" y="365125"/>
            <a:ext cx="9738063" cy="1325563"/>
          </a:xfrm>
        </p:spPr>
        <p:txBody>
          <a:bodyPr/>
          <a:lstStyle/>
          <a:p>
            <a:pPr algn="ctr"/>
            <a:r>
              <a:rPr lang="ru-RU" dirty="0"/>
              <a:t>Для волонтеров созданы благоприятные условия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5EBDAA-FAC2-479C-A770-4461E6FB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В дождливую погоду волонтеров обеспечиваем дождевиками.</a:t>
            </a:r>
          </a:p>
          <a:p>
            <a:pPr marL="514350" indent="-514350">
              <a:buAutoNum type="arabicParenR"/>
            </a:pPr>
            <a:r>
              <a:rPr lang="ru-RU" dirty="0"/>
              <a:t> Если волонтер помогал более 4ч.,то обеспечивается питание.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E98E2E-54C2-4EB5-AC06-0F5D34589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7EEAEE-DE96-46C3-85FD-09B409F12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" y="2849731"/>
            <a:ext cx="4710425" cy="31409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489816-8CF5-4FBD-9472-F3A296DE5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63" y="3278080"/>
            <a:ext cx="51424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F7EFEF-9423-4854-8674-35018722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D171CF-2AD0-4C2B-810A-85AB8EDB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ВК-</a:t>
            </a:r>
            <a:r>
              <a:rPr lang="ru-RU" dirty="0">
                <a:hlinkClick r:id="rId2"/>
              </a:rPr>
              <a:t>PRO SPORT | Организация спортивных мероприятий (vk.com)</a:t>
            </a:r>
            <a:endParaRPr lang="ru-RU" dirty="0"/>
          </a:p>
          <a:p>
            <a:r>
              <a:rPr lang="ru-RU" dirty="0" err="1"/>
              <a:t>Телеграм</a:t>
            </a:r>
            <a:r>
              <a:rPr lang="ru-RU" dirty="0"/>
              <a:t>- </a:t>
            </a:r>
            <a:r>
              <a:rPr lang="en-US" dirty="0">
                <a:hlinkClick r:id="rId3"/>
              </a:rPr>
              <a:t>https://t.me/prosport60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152CB-F086-40C8-95E2-BF8EB0759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" y="0"/>
            <a:ext cx="1842857" cy="1842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3022FF-051D-49F7-A9B5-A4C310C6E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67" y="2779821"/>
            <a:ext cx="2697332" cy="3952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064841-AF91-4D7F-9A79-60E9F1D08E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24" y="3133818"/>
            <a:ext cx="4866209" cy="32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16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168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PRO SPORT</vt:lpstr>
      <vt:lpstr>Мероприятия</vt:lpstr>
      <vt:lpstr>Статистика</vt:lpstr>
      <vt:lpstr>Волонтеры</vt:lpstr>
      <vt:lpstr>Функционал волонтеров</vt:lpstr>
      <vt:lpstr>Масштабные старты</vt:lpstr>
      <vt:lpstr>Марафон Мехуборка 2023</vt:lpstr>
      <vt:lpstr>Для волонтеров созданы благоприятные условия </vt:lpstr>
      <vt:lpstr>Социальные сети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SPORT</dc:title>
  <dc:creator>rcrd60@yandex.ru</dc:creator>
  <cp:lastModifiedBy>Archie</cp:lastModifiedBy>
  <cp:revision>3</cp:revision>
  <dcterms:created xsi:type="dcterms:W3CDTF">2023-05-16T07:58:06Z</dcterms:created>
  <dcterms:modified xsi:type="dcterms:W3CDTF">2023-05-28T19:40:57Z</dcterms:modified>
</cp:coreProperties>
</file>