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59" r:id="rId4"/>
    <p:sldId id="257" r:id="rId5"/>
    <p:sldId id="295" r:id="rId6"/>
    <p:sldId id="281" r:id="rId7"/>
    <p:sldId id="294" r:id="rId8"/>
    <p:sldId id="292" r:id="rId9"/>
    <p:sldId id="272" r:id="rId10"/>
    <p:sldId id="296" r:id="rId1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_CTPONTE@hotmail.com" initials="B" lastIdx="1" clrIdx="0">
    <p:extLst>
      <p:ext uri="{19B8F6BF-5375-455C-9EA6-DF929625EA0E}">
        <p15:presenceInfo xmlns:p15="http://schemas.microsoft.com/office/powerpoint/2012/main" userId="9bca15b1fc08a5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 autoAdjust="0"/>
    <p:restoredTop sz="94660"/>
  </p:normalViewPr>
  <p:slideViewPr>
    <p:cSldViewPr>
      <p:cViewPr varScale="1">
        <p:scale>
          <a:sx n="56" d="100"/>
          <a:sy n="56" d="100"/>
        </p:scale>
        <p:origin x="619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8B5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386589" cy="875911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464404" y="0"/>
            <a:ext cx="1823720" cy="1582420"/>
          </a:xfrm>
          <a:custGeom>
            <a:avLst/>
            <a:gdLst/>
            <a:ahLst/>
            <a:cxnLst/>
            <a:rect l="l" t="t" r="r" b="b"/>
            <a:pathLst>
              <a:path w="1823719" h="1582420">
                <a:moveTo>
                  <a:pt x="1033060" y="1581942"/>
                </a:moveTo>
                <a:lnTo>
                  <a:pt x="982364" y="1580697"/>
                </a:lnTo>
                <a:lnTo>
                  <a:pt x="931795" y="1576967"/>
                </a:lnTo>
                <a:lnTo>
                  <a:pt x="881466" y="1570759"/>
                </a:lnTo>
                <a:lnTo>
                  <a:pt x="831504" y="1562090"/>
                </a:lnTo>
                <a:lnTo>
                  <a:pt x="782027" y="1550979"/>
                </a:lnTo>
                <a:lnTo>
                  <a:pt x="733155" y="1537455"/>
                </a:lnTo>
                <a:lnTo>
                  <a:pt x="685005" y="1521548"/>
                </a:lnTo>
                <a:lnTo>
                  <a:pt x="637695" y="1503298"/>
                </a:lnTo>
                <a:lnTo>
                  <a:pt x="591336" y="1482749"/>
                </a:lnTo>
                <a:lnTo>
                  <a:pt x="546042" y="1459950"/>
                </a:lnTo>
                <a:lnTo>
                  <a:pt x="501920" y="1434955"/>
                </a:lnTo>
                <a:lnTo>
                  <a:pt x="459079" y="1407826"/>
                </a:lnTo>
                <a:lnTo>
                  <a:pt x="417620" y="1378627"/>
                </a:lnTo>
                <a:lnTo>
                  <a:pt x="377644" y="1347430"/>
                </a:lnTo>
                <a:lnTo>
                  <a:pt x="339247" y="1314308"/>
                </a:lnTo>
                <a:lnTo>
                  <a:pt x="302521" y="1279342"/>
                </a:lnTo>
                <a:lnTo>
                  <a:pt x="267555" y="1242616"/>
                </a:lnTo>
                <a:lnTo>
                  <a:pt x="234433" y="1204219"/>
                </a:lnTo>
                <a:lnTo>
                  <a:pt x="203236" y="1164243"/>
                </a:lnTo>
                <a:lnTo>
                  <a:pt x="174037" y="1122784"/>
                </a:lnTo>
                <a:lnTo>
                  <a:pt x="146908" y="1079942"/>
                </a:lnTo>
                <a:lnTo>
                  <a:pt x="121913" y="1035821"/>
                </a:lnTo>
                <a:lnTo>
                  <a:pt x="99114" y="990526"/>
                </a:lnTo>
                <a:lnTo>
                  <a:pt x="78565" y="944168"/>
                </a:lnTo>
                <a:lnTo>
                  <a:pt x="60315" y="896857"/>
                </a:lnTo>
                <a:lnTo>
                  <a:pt x="44408" y="848707"/>
                </a:lnTo>
                <a:lnTo>
                  <a:pt x="30884" y="799835"/>
                </a:lnTo>
                <a:lnTo>
                  <a:pt x="19773" y="750358"/>
                </a:lnTo>
                <a:lnTo>
                  <a:pt x="11104" y="700396"/>
                </a:lnTo>
                <a:lnTo>
                  <a:pt x="4897" y="650068"/>
                </a:lnTo>
                <a:lnTo>
                  <a:pt x="1166" y="599497"/>
                </a:lnTo>
                <a:lnTo>
                  <a:pt x="0" y="536124"/>
                </a:lnTo>
                <a:lnTo>
                  <a:pt x="233" y="523449"/>
                </a:lnTo>
                <a:lnTo>
                  <a:pt x="2721" y="472801"/>
                </a:lnTo>
                <a:lnTo>
                  <a:pt x="7691" y="422336"/>
                </a:lnTo>
                <a:lnTo>
                  <a:pt x="15132" y="372176"/>
                </a:lnTo>
                <a:lnTo>
                  <a:pt x="25025" y="322441"/>
                </a:lnTo>
                <a:lnTo>
                  <a:pt x="37346" y="273252"/>
                </a:lnTo>
                <a:lnTo>
                  <a:pt x="52066" y="224727"/>
                </a:lnTo>
                <a:lnTo>
                  <a:pt x="69149" y="176982"/>
                </a:lnTo>
                <a:lnTo>
                  <a:pt x="88555" y="130133"/>
                </a:lnTo>
                <a:lnTo>
                  <a:pt x="110236" y="84292"/>
                </a:lnTo>
                <a:lnTo>
                  <a:pt x="134140" y="39571"/>
                </a:lnTo>
                <a:lnTo>
                  <a:pt x="157759" y="0"/>
                </a:lnTo>
                <a:lnTo>
                  <a:pt x="1823595" y="0"/>
                </a:lnTo>
                <a:lnTo>
                  <a:pt x="1823582" y="1213971"/>
                </a:lnTo>
                <a:lnTo>
                  <a:pt x="1789992" y="1251959"/>
                </a:lnTo>
                <a:lnTo>
                  <a:pt x="1754578" y="1288253"/>
                </a:lnTo>
                <a:lnTo>
                  <a:pt x="1717426" y="1322765"/>
                </a:lnTo>
                <a:lnTo>
                  <a:pt x="1678625" y="1355413"/>
                </a:lnTo>
                <a:lnTo>
                  <a:pt x="1638269" y="1386118"/>
                </a:lnTo>
                <a:lnTo>
                  <a:pt x="1596455" y="1414806"/>
                </a:lnTo>
                <a:lnTo>
                  <a:pt x="1553284" y="1441407"/>
                </a:lnTo>
                <a:lnTo>
                  <a:pt x="1508859" y="1465858"/>
                </a:lnTo>
                <a:lnTo>
                  <a:pt x="1463288" y="1488100"/>
                </a:lnTo>
                <a:lnTo>
                  <a:pt x="1416681" y="1508079"/>
                </a:lnTo>
                <a:lnTo>
                  <a:pt x="1369149" y="1525746"/>
                </a:lnTo>
                <a:lnTo>
                  <a:pt x="1320808" y="1541061"/>
                </a:lnTo>
                <a:lnTo>
                  <a:pt x="1271773" y="1553985"/>
                </a:lnTo>
                <a:lnTo>
                  <a:pt x="1222164" y="1564487"/>
                </a:lnTo>
                <a:lnTo>
                  <a:pt x="1172099" y="1572543"/>
                </a:lnTo>
                <a:lnTo>
                  <a:pt x="1121700" y="1578132"/>
                </a:lnTo>
                <a:lnTo>
                  <a:pt x="1071084" y="1581241"/>
                </a:lnTo>
                <a:lnTo>
                  <a:pt x="1033060" y="1581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421548" y="4811667"/>
            <a:ext cx="6690359" cy="5473700"/>
          </a:xfrm>
          <a:custGeom>
            <a:avLst/>
            <a:gdLst/>
            <a:ahLst/>
            <a:cxnLst/>
            <a:rect l="l" t="t" r="r" b="b"/>
            <a:pathLst>
              <a:path w="6690359" h="5473700">
                <a:moveTo>
                  <a:pt x="3672787" y="12700"/>
                </a:moveTo>
                <a:lnTo>
                  <a:pt x="3017066" y="12700"/>
                </a:lnTo>
                <a:lnTo>
                  <a:pt x="3057944" y="0"/>
                </a:lnTo>
                <a:lnTo>
                  <a:pt x="3631909" y="0"/>
                </a:lnTo>
                <a:lnTo>
                  <a:pt x="3672787" y="12700"/>
                </a:lnTo>
                <a:close/>
              </a:path>
              <a:path w="6690359" h="5473700">
                <a:moveTo>
                  <a:pt x="3795086" y="25400"/>
                </a:moveTo>
                <a:lnTo>
                  <a:pt x="2894767" y="25400"/>
                </a:lnTo>
                <a:lnTo>
                  <a:pt x="2935472" y="12700"/>
                </a:lnTo>
                <a:lnTo>
                  <a:pt x="3754381" y="12700"/>
                </a:lnTo>
                <a:lnTo>
                  <a:pt x="3795086" y="25400"/>
                </a:lnTo>
                <a:close/>
              </a:path>
              <a:path w="6690359" h="5473700">
                <a:moveTo>
                  <a:pt x="3876298" y="38100"/>
                </a:moveTo>
                <a:lnTo>
                  <a:pt x="2813554" y="38100"/>
                </a:lnTo>
                <a:lnTo>
                  <a:pt x="2854124" y="25400"/>
                </a:lnTo>
                <a:lnTo>
                  <a:pt x="3835729" y="25400"/>
                </a:lnTo>
                <a:lnTo>
                  <a:pt x="3876298" y="38100"/>
                </a:lnTo>
                <a:close/>
              </a:path>
              <a:path w="6690359" h="5473700">
                <a:moveTo>
                  <a:pt x="3997489" y="63500"/>
                </a:moveTo>
                <a:lnTo>
                  <a:pt x="2692363" y="63500"/>
                </a:lnTo>
                <a:lnTo>
                  <a:pt x="2773071" y="38100"/>
                </a:lnTo>
                <a:lnTo>
                  <a:pt x="3916781" y="38100"/>
                </a:lnTo>
                <a:lnTo>
                  <a:pt x="3997489" y="63500"/>
                </a:lnTo>
                <a:close/>
              </a:path>
              <a:path w="6690359" h="5473700">
                <a:moveTo>
                  <a:pt x="4117796" y="88900"/>
                </a:moveTo>
                <a:lnTo>
                  <a:pt x="2572057" y="88900"/>
                </a:lnTo>
                <a:lnTo>
                  <a:pt x="2652151" y="63500"/>
                </a:lnTo>
                <a:lnTo>
                  <a:pt x="4037702" y="63500"/>
                </a:lnTo>
                <a:lnTo>
                  <a:pt x="4117796" y="88900"/>
                </a:lnTo>
                <a:close/>
              </a:path>
              <a:path w="6690359" h="5473700">
                <a:moveTo>
                  <a:pt x="5923604" y="5473700"/>
                </a:moveTo>
                <a:lnTo>
                  <a:pt x="766248" y="5473700"/>
                </a:lnTo>
                <a:lnTo>
                  <a:pt x="759263" y="5461000"/>
                </a:lnTo>
                <a:lnTo>
                  <a:pt x="733415" y="5422900"/>
                </a:lnTo>
                <a:lnTo>
                  <a:pt x="707965" y="5397500"/>
                </a:lnTo>
                <a:lnTo>
                  <a:pt x="682912" y="5359400"/>
                </a:lnTo>
                <a:lnTo>
                  <a:pt x="658256" y="5334000"/>
                </a:lnTo>
                <a:lnTo>
                  <a:pt x="634004" y="5295900"/>
                </a:lnTo>
                <a:lnTo>
                  <a:pt x="610165" y="5270500"/>
                </a:lnTo>
                <a:lnTo>
                  <a:pt x="586737" y="5232400"/>
                </a:lnTo>
                <a:lnTo>
                  <a:pt x="563721" y="5194300"/>
                </a:lnTo>
                <a:lnTo>
                  <a:pt x="541124" y="5168900"/>
                </a:lnTo>
                <a:lnTo>
                  <a:pt x="518953" y="5130800"/>
                </a:lnTo>
                <a:lnTo>
                  <a:pt x="497207" y="5092700"/>
                </a:lnTo>
                <a:lnTo>
                  <a:pt x="475887" y="5054600"/>
                </a:lnTo>
                <a:lnTo>
                  <a:pt x="454999" y="5029200"/>
                </a:lnTo>
                <a:lnTo>
                  <a:pt x="434549" y="4991100"/>
                </a:lnTo>
                <a:lnTo>
                  <a:pt x="414537" y="4953000"/>
                </a:lnTo>
                <a:lnTo>
                  <a:pt x="394964" y="4914900"/>
                </a:lnTo>
                <a:lnTo>
                  <a:pt x="375835" y="4876800"/>
                </a:lnTo>
                <a:lnTo>
                  <a:pt x="357156" y="4838700"/>
                </a:lnTo>
                <a:lnTo>
                  <a:pt x="338927" y="4800600"/>
                </a:lnTo>
                <a:lnTo>
                  <a:pt x="321148" y="4762500"/>
                </a:lnTo>
                <a:lnTo>
                  <a:pt x="303825" y="4737100"/>
                </a:lnTo>
                <a:lnTo>
                  <a:pt x="286961" y="4699000"/>
                </a:lnTo>
                <a:lnTo>
                  <a:pt x="270559" y="4660900"/>
                </a:lnTo>
                <a:lnTo>
                  <a:pt x="254617" y="4622800"/>
                </a:lnTo>
                <a:lnTo>
                  <a:pt x="239140" y="4584700"/>
                </a:lnTo>
                <a:lnTo>
                  <a:pt x="224134" y="4546600"/>
                </a:lnTo>
                <a:lnTo>
                  <a:pt x="209597" y="4508500"/>
                </a:lnTo>
                <a:lnTo>
                  <a:pt x="195530" y="4470400"/>
                </a:lnTo>
                <a:lnTo>
                  <a:pt x="181938" y="4432300"/>
                </a:lnTo>
                <a:lnTo>
                  <a:pt x="168824" y="4381500"/>
                </a:lnTo>
                <a:lnTo>
                  <a:pt x="156188" y="4343400"/>
                </a:lnTo>
                <a:lnTo>
                  <a:pt x="144031" y="4305300"/>
                </a:lnTo>
                <a:lnTo>
                  <a:pt x="132356" y="4267200"/>
                </a:lnTo>
                <a:lnTo>
                  <a:pt x="121166" y="4229100"/>
                </a:lnTo>
                <a:lnTo>
                  <a:pt x="110461" y="4191000"/>
                </a:lnTo>
                <a:lnTo>
                  <a:pt x="100243" y="4152900"/>
                </a:lnTo>
                <a:lnTo>
                  <a:pt x="90513" y="4114800"/>
                </a:lnTo>
                <a:lnTo>
                  <a:pt x="81274" y="4076700"/>
                </a:lnTo>
                <a:lnTo>
                  <a:pt x="72527" y="4025900"/>
                </a:lnTo>
                <a:lnTo>
                  <a:pt x="64271" y="3987800"/>
                </a:lnTo>
                <a:lnTo>
                  <a:pt x="56510" y="3949700"/>
                </a:lnTo>
                <a:lnTo>
                  <a:pt x="49245" y="3911600"/>
                </a:lnTo>
                <a:lnTo>
                  <a:pt x="42476" y="3873500"/>
                </a:lnTo>
                <a:lnTo>
                  <a:pt x="36203" y="3835400"/>
                </a:lnTo>
                <a:lnTo>
                  <a:pt x="30429" y="3784600"/>
                </a:lnTo>
                <a:lnTo>
                  <a:pt x="25155" y="3746500"/>
                </a:lnTo>
                <a:lnTo>
                  <a:pt x="20380" y="3708400"/>
                </a:lnTo>
                <a:lnTo>
                  <a:pt x="16106" y="3670300"/>
                </a:lnTo>
                <a:lnTo>
                  <a:pt x="12333" y="3619500"/>
                </a:lnTo>
                <a:lnTo>
                  <a:pt x="9063" y="3581400"/>
                </a:lnTo>
                <a:lnTo>
                  <a:pt x="6294" y="3543300"/>
                </a:lnTo>
                <a:lnTo>
                  <a:pt x="4029" y="3505200"/>
                </a:lnTo>
                <a:lnTo>
                  <a:pt x="2266" y="3467100"/>
                </a:lnTo>
                <a:lnTo>
                  <a:pt x="1007" y="3416300"/>
                </a:lnTo>
                <a:lnTo>
                  <a:pt x="251" y="3378200"/>
                </a:lnTo>
                <a:lnTo>
                  <a:pt x="0" y="3340100"/>
                </a:lnTo>
                <a:lnTo>
                  <a:pt x="251" y="3302000"/>
                </a:lnTo>
                <a:lnTo>
                  <a:pt x="1007" y="3251200"/>
                </a:lnTo>
                <a:lnTo>
                  <a:pt x="2266" y="3213100"/>
                </a:lnTo>
                <a:lnTo>
                  <a:pt x="4029" y="3175000"/>
                </a:lnTo>
                <a:lnTo>
                  <a:pt x="6294" y="3136900"/>
                </a:lnTo>
                <a:lnTo>
                  <a:pt x="9063" y="3098800"/>
                </a:lnTo>
                <a:lnTo>
                  <a:pt x="12333" y="3048000"/>
                </a:lnTo>
                <a:lnTo>
                  <a:pt x="16106" y="3009900"/>
                </a:lnTo>
                <a:lnTo>
                  <a:pt x="20380" y="2971800"/>
                </a:lnTo>
                <a:lnTo>
                  <a:pt x="25155" y="2933700"/>
                </a:lnTo>
                <a:lnTo>
                  <a:pt x="30429" y="2882900"/>
                </a:lnTo>
                <a:lnTo>
                  <a:pt x="36203" y="2844800"/>
                </a:lnTo>
                <a:lnTo>
                  <a:pt x="42476" y="2806700"/>
                </a:lnTo>
                <a:lnTo>
                  <a:pt x="49245" y="2768600"/>
                </a:lnTo>
                <a:lnTo>
                  <a:pt x="56510" y="2730500"/>
                </a:lnTo>
                <a:lnTo>
                  <a:pt x="64271" y="2679700"/>
                </a:lnTo>
                <a:lnTo>
                  <a:pt x="72527" y="2641600"/>
                </a:lnTo>
                <a:lnTo>
                  <a:pt x="81274" y="2603500"/>
                </a:lnTo>
                <a:lnTo>
                  <a:pt x="90513" y="2565400"/>
                </a:lnTo>
                <a:lnTo>
                  <a:pt x="100243" y="2527300"/>
                </a:lnTo>
                <a:lnTo>
                  <a:pt x="110461" y="2489200"/>
                </a:lnTo>
                <a:lnTo>
                  <a:pt x="121166" y="2451100"/>
                </a:lnTo>
                <a:lnTo>
                  <a:pt x="132356" y="2413000"/>
                </a:lnTo>
                <a:lnTo>
                  <a:pt x="144031" y="2362200"/>
                </a:lnTo>
                <a:lnTo>
                  <a:pt x="156188" y="2324100"/>
                </a:lnTo>
                <a:lnTo>
                  <a:pt x="168824" y="2286000"/>
                </a:lnTo>
                <a:lnTo>
                  <a:pt x="181938" y="2247900"/>
                </a:lnTo>
                <a:lnTo>
                  <a:pt x="195530" y="2209800"/>
                </a:lnTo>
                <a:lnTo>
                  <a:pt x="209597" y="2171700"/>
                </a:lnTo>
                <a:lnTo>
                  <a:pt x="224134" y="2133600"/>
                </a:lnTo>
                <a:lnTo>
                  <a:pt x="239140" y="2095500"/>
                </a:lnTo>
                <a:lnTo>
                  <a:pt x="254617" y="2057400"/>
                </a:lnTo>
                <a:lnTo>
                  <a:pt x="270559" y="2019300"/>
                </a:lnTo>
                <a:lnTo>
                  <a:pt x="286961" y="1981200"/>
                </a:lnTo>
                <a:lnTo>
                  <a:pt x="303825" y="1943100"/>
                </a:lnTo>
                <a:lnTo>
                  <a:pt x="321148" y="1905000"/>
                </a:lnTo>
                <a:lnTo>
                  <a:pt x="338927" y="1866900"/>
                </a:lnTo>
                <a:lnTo>
                  <a:pt x="357156" y="1828800"/>
                </a:lnTo>
                <a:lnTo>
                  <a:pt x="375835" y="1803400"/>
                </a:lnTo>
                <a:lnTo>
                  <a:pt x="394964" y="1765300"/>
                </a:lnTo>
                <a:lnTo>
                  <a:pt x="414537" y="1727200"/>
                </a:lnTo>
                <a:lnTo>
                  <a:pt x="434549" y="1689100"/>
                </a:lnTo>
                <a:lnTo>
                  <a:pt x="454999" y="1651000"/>
                </a:lnTo>
                <a:lnTo>
                  <a:pt x="475887" y="1612900"/>
                </a:lnTo>
                <a:lnTo>
                  <a:pt x="497207" y="1587500"/>
                </a:lnTo>
                <a:lnTo>
                  <a:pt x="518953" y="1549400"/>
                </a:lnTo>
                <a:lnTo>
                  <a:pt x="541124" y="1511300"/>
                </a:lnTo>
                <a:lnTo>
                  <a:pt x="563721" y="1485900"/>
                </a:lnTo>
                <a:lnTo>
                  <a:pt x="586737" y="1447800"/>
                </a:lnTo>
                <a:lnTo>
                  <a:pt x="610165" y="1409700"/>
                </a:lnTo>
                <a:lnTo>
                  <a:pt x="634004" y="1384300"/>
                </a:lnTo>
                <a:lnTo>
                  <a:pt x="658256" y="1346200"/>
                </a:lnTo>
                <a:lnTo>
                  <a:pt x="682912" y="1308100"/>
                </a:lnTo>
                <a:lnTo>
                  <a:pt x="707965" y="1282700"/>
                </a:lnTo>
                <a:lnTo>
                  <a:pt x="733415" y="1244600"/>
                </a:lnTo>
                <a:lnTo>
                  <a:pt x="759263" y="1219200"/>
                </a:lnTo>
                <a:lnTo>
                  <a:pt x="785500" y="1181100"/>
                </a:lnTo>
                <a:lnTo>
                  <a:pt x="812118" y="1155700"/>
                </a:lnTo>
                <a:lnTo>
                  <a:pt x="839118" y="1117600"/>
                </a:lnTo>
                <a:lnTo>
                  <a:pt x="866499" y="1092200"/>
                </a:lnTo>
                <a:lnTo>
                  <a:pt x="894253" y="1066800"/>
                </a:lnTo>
                <a:lnTo>
                  <a:pt x="922373" y="1028700"/>
                </a:lnTo>
                <a:lnTo>
                  <a:pt x="950857" y="1003300"/>
                </a:lnTo>
                <a:lnTo>
                  <a:pt x="979706" y="977900"/>
                </a:lnTo>
                <a:lnTo>
                  <a:pt x="1008911" y="939800"/>
                </a:lnTo>
                <a:lnTo>
                  <a:pt x="1068363" y="889000"/>
                </a:lnTo>
                <a:lnTo>
                  <a:pt x="1129196" y="838200"/>
                </a:lnTo>
                <a:lnTo>
                  <a:pt x="1160111" y="800100"/>
                </a:lnTo>
                <a:lnTo>
                  <a:pt x="1191354" y="774700"/>
                </a:lnTo>
                <a:lnTo>
                  <a:pt x="1254819" y="723900"/>
                </a:lnTo>
                <a:lnTo>
                  <a:pt x="1319534" y="673100"/>
                </a:lnTo>
                <a:lnTo>
                  <a:pt x="1385478" y="622300"/>
                </a:lnTo>
                <a:lnTo>
                  <a:pt x="1418890" y="609600"/>
                </a:lnTo>
                <a:lnTo>
                  <a:pt x="1452592" y="584200"/>
                </a:lnTo>
                <a:lnTo>
                  <a:pt x="1555398" y="508000"/>
                </a:lnTo>
                <a:lnTo>
                  <a:pt x="1590209" y="495300"/>
                </a:lnTo>
                <a:lnTo>
                  <a:pt x="1660630" y="444500"/>
                </a:lnTo>
                <a:lnTo>
                  <a:pt x="1696218" y="431800"/>
                </a:lnTo>
                <a:lnTo>
                  <a:pt x="1732054" y="406400"/>
                </a:lnTo>
                <a:lnTo>
                  <a:pt x="1768139" y="393700"/>
                </a:lnTo>
                <a:lnTo>
                  <a:pt x="1804461" y="368300"/>
                </a:lnTo>
                <a:lnTo>
                  <a:pt x="1841009" y="355600"/>
                </a:lnTo>
                <a:lnTo>
                  <a:pt x="1877784" y="330200"/>
                </a:lnTo>
                <a:lnTo>
                  <a:pt x="1914786" y="317500"/>
                </a:lnTo>
                <a:lnTo>
                  <a:pt x="1952003" y="292100"/>
                </a:lnTo>
                <a:lnTo>
                  <a:pt x="2064878" y="254000"/>
                </a:lnTo>
                <a:lnTo>
                  <a:pt x="2102900" y="228600"/>
                </a:lnTo>
                <a:lnTo>
                  <a:pt x="2532175" y="88900"/>
                </a:lnTo>
                <a:lnTo>
                  <a:pt x="4157677" y="88900"/>
                </a:lnTo>
                <a:lnTo>
                  <a:pt x="4586952" y="228600"/>
                </a:lnTo>
                <a:lnTo>
                  <a:pt x="4624974" y="254000"/>
                </a:lnTo>
                <a:lnTo>
                  <a:pt x="4737849" y="292100"/>
                </a:lnTo>
                <a:lnTo>
                  <a:pt x="4775066" y="317500"/>
                </a:lnTo>
                <a:lnTo>
                  <a:pt x="4812068" y="330200"/>
                </a:lnTo>
                <a:lnTo>
                  <a:pt x="4848843" y="355600"/>
                </a:lnTo>
                <a:lnTo>
                  <a:pt x="4885392" y="368300"/>
                </a:lnTo>
                <a:lnTo>
                  <a:pt x="4921714" y="393700"/>
                </a:lnTo>
                <a:lnTo>
                  <a:pt x="4957798" y="406400"/>
                </a:lnTo>
                <a:lnTo>
                  <a:pt x="4993635" y="431800"/>
                </a:lnTo>
                <a:lnTo>
                  <a:pt x="5029222" y="444500"/>
                </a:lnTo>
                <a:lnTo>
                  <a:pt x="5099643" y="495300"/>
                </a:lnTo>
                <a:lnTo>
                  <a:pt x="5134454" y="508000"/>
                </a:lnTo>
                <a:lnTo>
                  <a:pt x="5237260" y="584200"/>
                </a:lnTo>
                <a:lnTo>
                  <a:pt x="5270963" y="609600"/>
                </a:lnTo>
                <a:lnTo>
                  <a:pt x="5304375" y="622300"/>
                </a:lnTo>
                <a:lnTo>
                  <a:pt x="5370319" y="673100"/>
                </a:lnTo>
                <a:lnTo>
                  <a:pt x="5435033" y="723900"/>
                </a:lnTo>
                <a:lnTo>
                  <a:pt x="5498498" y="774700"/>
                </a:lnTo>
                <a:lnTo>
                  <a:pt x="5529742" y="800100"/>
                </a:lnTo>
                <a:lnTo>
                  <a:pt x="5560656" y="838200"/>
                </a:lnTo>
                <a:lnTo>
                  <a:pt x="5621489" y="889000"/>
                </a:lnTo>
                <a:lnTo>
                  <a:pt x="5680941" y="939800"/>
                </a:lnTo>
                <a:lnTo>
                  <a:pt x="5710146" y="977900"/>
                </a:lnTo>
                <a:lnTo>
                  <a:pt x="5738996" y="1003300"/>
                </a:lnTo>
                <a:lnTo>
                  <a:pt x="5767480" y="1028700"/>
                </a:lnTo>
                <a:lnTo>
                  <a:pt x="5795599" y="1066800"/>
                </a:lnTo>
                <a:lnTo>
                  <a:pt x="5823353" y="1092200"/>
                </a:lnTo>
                <a:lnTo>
                  <a:pt x="5850734" y="1117600"/>
                </a:lnTo>
                <a:lnTo>
                  <a:pt x="5877734" y="1155700"/>
                </a:lnTo>
                <a:lnTo>
                  <a:pt x="5904352" y="1181100"/>
                </a:lnTo>
                <a:lnTo>
                  <a:pt x="5930589" y="1219200"/>
                </a:lnTo>
                <a:lnTo>
                  <a:pt x="5956437" y="1244600"/>
                </a:lnTo>
                <a:lnTo>
                  <a:pt x="5981887" y="1282700"/>
                </a:lnTo>
                <a:lnTo>
                  <a:pt x="6006940" y="1308100"/>
                </a:lnTo>
                <a:lnTo>
                  <a:pt x="6031596" y="1346200"/>
                </a:lnTo>
                <a:lnTo>
                  <a:pt x="6055847" y="1384300"/>
                </a:lnTo>
                <a:lnTo>
                  <a:pt x="6079687" y="1409700"/>
                </a:lnTo>
                <a:lnTo>
                  <a:pt x="6103115" y="1447800"/>
                </a:lnTo>
                <a:lnTo>
                  <a:pt x="6126131" y="1485900"/>
                </a:lnTo>
                <a:lnTo>
                  <a:pt x="6148727" y="1511300"/>
                </a:lnTo>
                <a:lnTo>
                  <a:pt x="6170899" y="1549400"/>
                </a:lnTo>
                <a:lnTo>
                  <a:pt x="6192645" y="1587500"/>
                </a:lnTo>
                <a:lnTo>
                  <a:pt x="6213965" y="1612900"/>
                </a:lnTo>
                <a:lnTo>
                  <a:pt x="6234853" y="1651000"/>
                </a:lnTo>
                <a:lnTo>
                  <a:pt x="6255303" y="1689100"/>
                </a:lnTo>
                <a:lnTo>
                  <a:pt x="6275315" y="1727200"/>
                </a:lnTo>
                <a:lnTo>
                  <a:pt x="6294888" y="1765300"/>
                </a:lnTo>
                <a:lnTo>
                  <a:pt x="6314017" y="1803400"/>
                </a:lnTo>
                <a:lnTo>
                  <a:pt x="6332696" y="1828800"/>
                </a:lnTo>
                <a:lnTo>
                  <a:pt x="6350925" y="1866900"/>
                </a:lnTo>
                <a:lnTo>
                  <a:pt x="6368703" y="1905000"/>
                </a:lnTo>
                <a:lnTo>
                  <a:pt x="6386027" y="1943100"/>
                </a:lnTo>
                <a:lnTo>
                  <a:pt x="6402890" y="1981200"/>
                </a:lnTo>
                <a:lnTo>
                  <a:pt x="6419293" y="2019300"/>
                </a:lnTo>
                <a:lnTo>
                  <a:pt x="6435235" y="2057400"/>
                </a:lnTo>
                <a:lnTo>
                  <a:pt x="6450712" y="2095500"/>
                </a:lnTo>
                <a:lnTo>
                  <a:pt x="6465718" y="2133600"/>
                </a:lnTo>
                <a:lnTo>
                  <a:pt x="6480255" y="2171700"/>
                </a:lnTo>
                <a:lnTo>
                  <a:pt x="6494321" y="2209800"/>
                </a:lnTo>
                <a:lnTo>
                  <a:pt x="6507914" y="2247900"/>
                </a:lnTo>
                <a:lnTo>
                  <a:pt x="6521028" y="2286000"/>
                </a:lnTo>
                <a:lnTo>
                  <a:pt x="6533664" y="2324100"/>
                </a:lnTo>
                <a:lnTo>
                  <a:pt x="6545821" y="2362200"/>
                </a:lnTo>
                <a:lnTo>
                  <a:pt x="6557497" y="2413000"/>
                </a:lnTo>
                <a:lnTo>
                  <a:pt x="6568686" y="2451100"/>
                </a:lnTo>
                <a:lnTo>
                  <a:pt x="6579391" y="2489200"/>
                </a:lnTo>
                <a:lnTo>
                  <a:pt x="6589609" y="2527300"/>
                </a:lnTo>
                <a:lnTo>
                  <a:pt x="6599339" y="2565400"/>
                </a:lnTo>
                <a:lnTo>
                  <a:pt x="6608578" y="2603500"/>
                </a:lnTo>
                <a:lnTo>
                  <a:pt x="6617325" y="2641600"/>
                </a:lnTo>
                <a:lnTo>
                  <a:pt x="6625581" y="2679700"/>
                </a:lnTo>
                <a:lnTo>
                  <a:pt x="6633342" y="2730500"/>
                </a:lnTo>
                <a:lnTo>
                  <a:pt x="6640608" y="2768600"/>
                </a:lnTo>
                <a:lnTo>
                  <a:pt x="6647377" y="2806700"/>
                </a:lnTo>
                <a:lnTo>
                  <a:pt x="6653649" y="2844800"/>
                </a:lnTo>
                <a:lnTo>
                  <a:pt x="6659424" y="2882900"/>
                </a:lnTo>
                <a:lnTo>
                  <a:pt x="6664698" y="2933700"/>
                </a:lnTo>
                <a:lnTo>
                  <a:pt x="6669472" y="2971800"/>
                </a:lnTo>
                <a:lnTo>
                  <a:pt x="6673747" y="3009900"/>
                </a:lnTo>
                <a:lnTo>
                  <a:pt x="6677520" y="3048000"/>
                </a:lnTo>
                <a:lnTo>
                  <a:pt x="6680790" y="3098800"/>
                </a:lnTo>
                <a:lnTo>
                  <a:pt x="6683558" y="3136900"/>
                </a:lnTo>
                <a:lnTo>
                  <a:pt x="6685824" y="3175000"/>
                </a:lnTo>
                <a:lnTo>
                  <a:pt x="6687587" y="3213100"/>
                </a:lnTo>
                <a:lnTo>
                  <a:pt x="6688846" y="3251200"/>
                </a:lnTo>
                <a:lnTo>
                  <a:pt x="6689602" y="3302000"/>
                </a:lnTo>
                <a:lnTo>
                  <a:pt x="6689854" y="3340100"/>
                </a:lnTo>
                <a:lnTo>
                  <a:pt x="6689602" y="3378200"/>
                </a:lnTo>
                <a:lnTo>
                  <a:pt x="6688846" y="3416300"/>
                </a:lnTo>
                <a:lnTo>
                  <a:pt x="6687587" y="3467100"/>
                </a:lnTo>
                <a:lnTo>
                  <a:pt x="6685824" y="3505200"/>
                </a:lnTo>
                <a:lnTo>
                  <a:pt x="6683559" y="3543300"/>
                </a:lnTo>
                <a:lnTo>
                  <a:pt x="6680790" y="3581400"/>
                </a:lnTo>
                <a:lnTo>
                  <a:pt x="6677520" y="3619500"/>
                </a:lnTo>
                <a:lnTo>
                  <a:pt x="6673747" y="3670300"/>
                </a:lnTo>
                <a:lnTo>
                  <a:pt x="6669472" y="3708400"/>
                </a:lnTo>
                <a:lnTo>
                  <a:pt x="6664698" y="3746500"/>
                </a:lnTo>
                <a:lnTo>
                  <a:pt x="6659424" y="3784600"/>
                </a:lnTo>
                <a:lnTo>
                  <a:pt x="6653650" y="3835400"/>
                </a:lnTo>
                <a:lnTo>
                  <a:pt x="6647377" y="3873500"/>
                </a:lnTo>
                <a:lnTo>
                  <a:pt x="6640608" y="3911600"/>
                </a:lnTo>
                <a:lnTo>
                  <a:pt x="6633343" y="3949700"/>
                </a:lnTo>
                <a:lnTo>
                  <a:pt x="6625581" y="3987800"/>
                </a:lnTo>
                <a:lnTo>
                  <a:pt x="6617326" y="4025900"/>
                </a:lnTo>
                <a:lnTo>
                  <a:pt x="6608578" y="4076700"/>
                </a:lnTo>
                <a:lnTo>
                  <a:pt x="6599340" y="4114800"/>
                </a:lnTo>
                <a:lnTo>
                  <a:pt x="6589610" y="4152900"/>
                </a:lnTo>
                <a:lnTo>
                  <a:pt x="6579391" y="4191000"/>
                </a:lnTo>
                <a:lnTo>
                  <a:pt x="6568687" y="4229100"/>
                </a:lnTo>
                <a:lnTo>
                  <a:pt x="6557497" y="4267200"/>
                </a:lnTo>
                <a:lnTo>
                  <a:pt x="6545822" y="4305300"/>
                </a:lnTo>
                <a:lnTo>
                  <a:pt x="6533664" y="4343400"/>
                </a:lnTo>
                <a:lnTo>
                  <a:pt x="6521028" y="4381500"/>
                </a:lnTo>
                <a:lnTo>
                  <a:pt x="6507914" y="4432300"/>
                </a:lnTo>
                <a:lnTo>
                  <a:pt x="6494322" y="4470400"/>
                </a:lnTo>
                <a:lnTo>
                  <a:pt x="6480255" y="4508500"/>
                </a:lnTo>
                <a:lnTo>
                  <a:pt x="6465719" y="4546600"/>
                </a:lnTo>
                <a:lnTo>
                  <a:pt x="6450712" y="4584700"/>
                </a:lnTo>
                <a:lnTo>
                  <a:pt x="6435235" y="4622800"/>
                </a:lnTo>
                <a:lnTo>
                  <a:pt x="6419293" y="4660900"/>
                </a:lnTo>
                <a:lnTo>
                  <a:pt x="6402891" y="4699000"/>
                </a:lnTo>
                <a:lnTo>
                  <a:pt x="6386027" y="4737100"/>
                </a:lnTo>
                <a:lnTo>
                  <a:pt x="6368704" y="4762500"/>
                </a:lnTo>
                <a:lnTo>
                  <a:pt x="6350925" y="4800600"/>
                </a:lnTo>
                <a:lnTo>
                  <a:pt x="6332696" y="4838700"/>
                </a:lnTo>
                <a:lnTo>
                  <a:pt x="6314017" y="4876800"/>
                </a:lnTo>
                <a:lnTo>
                  <a:pt x="6294889" y="4914900"/>
                </a:lnTo>
                <a:lnTo>
                  <a:pt x="6275315" y="4953000"/>
                </a:lnTo>
                <a:lnTo>
                  <a:pt x="6255303" y="4991100"/>
                </a:lnTo>
                <a:lnTo>
                  <a:pt x="6234853" y="5029200"/>
                </a:lnTo>
                <a:lnTo>
                  <a:pt x="6213966" y="5054600"/>
                </a:lnTo>
                <a:lnTo>
                  <a:pt x="6192645" y="5092700"/>
                </a:lnTo>
                <a:lnTo>
                  <a:pt x="6170899" y="5130800"/>
                </a:lnTo>
                <a:lnTo>
                  <a:pt x="6148728" y="5168900"/>
                </a:lnTo>
                <a:lnTo>
                  <a:pt x="6126131" y="5194300"/>
                </a:lnTo>
                <a:lnTo>
                  <a:pt x="6103115" y="5232400"/>
                </a:lnTo>
                <a:lnTo>
                  <a:pt x="6079687" y="5270500"/>
                </a:lnTo>
                <a:lnTo>
                  <a:pt x="6055848" y="5295900"/>
                </a:lnTo>
                <a:lnTo>
                  <a:pt x="6031596" y="5334000"/>
                </a:lnTo>
                <a:lnTo>
                  <a:pt x="6006940" y="5359400"/>
                </a:lnTo>
                <a:lnTo>
                  <a:pt x="5981887" y="5397500"/>
                </a:lnTo>
                <a:lnTo>
                  <a:pt x="5956437" y="5422900"/>
                </a:lnTo>
                <a:lnTo>
                  <a:pt x="5930589" y="5461000"/>
                </a:lnTo>
                <a:lnTo>
                  <a:pt x="5923604" y="5473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655287" y="815011"/>
            <a:ext cx="427990" cy="427990"/>
          </a:xfrm>
          <a:custGeom>
            <a:avLst/>
            <a:gdLst/>
            <a:ahLst/>
            <a:cxnLst/>
            <a:rect l="l" t="t" r="r" b="b"/>
            <a:pathLst>
              <a:path w="427990" h="427990">
                <a:moveTo>
                  <a:pt x="220686" y="427376"/>
                </a:moveTo>
                <a:lnTo>
                  <a:pt x="206689" y="427376"/>
                </a:lnTo>
                <a:lnTo>
                  <a:pt x="199708" y="427033"/>
                </a:lnTo>
                <a:lnTo>
                  <a:pt x="158355" y="420206"/>
                </a:lnTo>
                <a:lnTo>
                  <a:pt x="119128" y="405443"/>
                </a:lnTo>
                <a:lnTo>
                  <a:pt x="83535" y="383311"/>
                </a:lnTo>
                <a:lnTo>
                  <a:pt x="52944" y="354660"/>
                </a:lnTo>
                <a:lnTo>
                  <a:pt x="28531" y="320592"/>
                </a:lnTo>
                <a:lnTo>
                  <a:pt x="11232" y="282416"/>
                </a:lnTo>
                <a:lnTo>
                  <a:pt x="1714" y="241598"/>
                </a:lnTo>
                <a:lnTo>
                  <a:pt x="0" y="220686"/>
                </a:lnTo>
                <a:lnTo>
                  <a:pt x="0" y="206689"/>
                </a:lnTo>
                <a:lnTo>
                  <a:pt x="5471" y="165135"/>
                </a:lnTo>
                <a:lnTo>
                  <a:pt x="18944" y="125447"/>
                </a:lnTo>
                <a:lnTo>
                  <a:pt x="39901" y="89150"/>
                </a:lnTo>
                <a:lnTo>
                  <a:pt x="67536" y="57639"/>
                </a:lnTo>
                <a:lnTo>
                  <a:pt x="100788" y="32124"/>
                </a:lnTo>
                <a:lnTo>
                  <a:pt x="138379" y="13587"/>
                </a:lnTo>
                <a:lnTo>
                  <a:pt x="178863" y="2740"/>
                </a:lnTo>
                <a:lnTo>
                  <a:pt x="206689" y="0"/>
                </a:lnTo>
                <a:lnTo>
                  <a:pt x="213688" y="0"/>
                </a:lnTo>
                <a:lnTo>
                  <a:pt x="220686" y="0"/>
                </a:lnTo>
                <a:lnTo>
                  <a:pt x="262240" y="5471"/>
                </a:lnTo>
                <a:lnTo>
                  <a:pt x="301929" y="18944"/>
                </a:lnTo>
                <a:lnTo>
                  <a:pt x="338226" y="39901"/>
                </a:lnTo>
                <a:lnTo>
                  <a:pt x="369737" y="67536"/>
                </a:lnTo>
                <a:lnTo>
                  <a:pt x="395251" y="100788"/>
                </a:lnTo>
                <a:lnTo>
                  <a:pt x="413788" y="138379"/>
                </a:lnTo>
                <a:lnTo>
                  <a:pt x="424636" y="178863"/>
                </a:lnTo>
                <a:lnTo>
                  <a:pt x="427376" y="206689"/>
                </a:lnTo>
                <a:lnTo>
                  <a:pt x="427376" y="220686"/>
                </a:lnTo>
                <a:lnTo>
                  <a:pt x="421905" y="262240"/>
                </a:lnTo>
                <a:lnTo>
                  <a:pt x="408432" y="301929"/>
                </a:lnTo>
                <a:lnTo>
                  <a:pt x="387475" y="338226"/>
                </a:lnTo>
                <a:lnTo>
                  <a:pt x="359840" y="369737"/>
                </a:lnTo>
                <a:lnTo>
                  <a:pt x="326588" y="395251"/>
                </a:lnTo>
                <a:lnTo>
                  <a:pt x="288997" y="413788"/>
                </a:lnTo>
                <a:lnTo>
                  <a:pt x="248512" y="424636"/>
                </a:lnTo>
                <a:lnTo>
                  <a:pt x="227668" y="427033"/>
                </a:lnTo>
                <a:lnTo>
                  <a:pt x="220686" y="4273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2626596" y="2186424"/>
            <a:ext cx="269875" cy="269875"/>
          </a:xfrm>
          <a:custGeom>
            <a:avLst/>
            <a:gdLst/>
            <a:ahLst/>
            <a:cxnLst/>
            <a:rect l="l" t="t" r="r" b="b"/>
            <a:pathLst>
              <a:path w="269875" h="269875">
                <a:moveTo>
                  <a:pt x="134882" y="269765"/>
                </a:moveTo>
                <a:lnTo>
                  <a:pt x="95727" y="263959"/>
                </a:lnTo>
                <a:lnTo>
                  <a:pt x="59945" y="247033"/>
                </a:lnTo>
                <a:lnTo>
                  <a:pt x="30615" y="220452"/>
                </a:lnTo>
                <a:lnTo>
                  <a:pt x="10267" y="186500"/>
                </a:lnTo>
                <a:lnTo>
                  <a:pt x="647" y="148103"/>
                </a:lnTo>
                <a:lnTo>
                  <a:pt x="0" y="134882"/>
                </a:lnTo>
                <a:lnTo>
                  <a:pt x="161" y="128256"/>
                </a:lnTo>
                <a:lnTo>
                  <a:pt x="7881" y="89449"/>
                </a:lnTo>
                <a:lnTo>
                  <a:pt x="26548" y="54526"/>
                </a:lnTo>
                <a:lnTo>
                  <a:pt x="54526" y="26548"/>
                </a:lnTo>
                <a:lnTo>
                  <a:pt x="89449" y="7881"/>
                </a:lnTo>
                <a:lnTo>
                  <a:pt x="128256" y="161"/>
                </a:lnTo>
                <a:lnTo>
                  <a:pt x="134882" y="0"/>
                </a:lnTo>
                <a:lnTo>
                  <a:pt x="141509" y="161"/>
                </a:lnTo>
                <a:lnTo>
                  <a:pt x="180316" y="7881"/>
                </a:lnTo>
                <a:lnTo>
                  <a:pt x="215239" y="26548"/>
                </a:lnTo>
                <a:lnTo>
                  <a:pt x="243217" y="54526"/>
                </a:lnTo>
                <a:lnTo>
                  <a:pt x="261884" y="89449"/>
                </a:lnTo>
                <a:lnTo>
                  <a:pt x="269603" y="128256"/>
                </a:lnTo>
                <a:lnTo>
                  <a:pt x="269765" y="134882"/>
                </a:lnTo>
                <a:lnTo>
                  <a:pt x="269603" y="141509"/>
                </a:lnTo>
                <a:lnTo>
                  <a:pt x="261884" y="180316"/>
                </a:lnTo>
                <a:lnTo>
                  <a:pt x="243217" y="215239"/>
                </a:lnTo>
                <a:lnTo>
                  <a:pt x="215239" y="243217"/>
                </a:lnTo>
                <a:lnTo>
                  <a:pt x="180316" y="261884"/>
                </a:lnTo>
                <a:lnTo>
                  <a:pt x="141509" y="269603"/>
                </a:lnTo>
                <a:lnTo>
                  <a:pt x="134882" y="2697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215831" y="1922271"/>
            <a:ext cx="497205" cy="497205"/>
          </a:xfrm>
          <a:custGeom>
            <a:avLst/>
            <a:gdLst/>
            <a:ahLst/>
            <a:cxnLst/>
            <a:rect l="l" t="t" r="r" b="b"/>
            <a:pathLst>
              <a:path w="497205" h="497205">
                <a:moveTo>
                  <a:pt x="256631" y="496986"/>
                </a:moveTo>
                <a:lnTo>
                  <a:pt x="240354" y="496986"/>
                </a:lnTo>
                <a:lnTo>
                  <a:pt x="232235" y="496587"/>
                </a:lnTo>
                <a:lnTo>
                  <a:pt x="192032" y="490623"/>
                </a:lnTo>
                <a:lnTo>
                  <a:pt x="145879" y="474956"/>
                </a:lnTo>
                <a:lnTo>
                  <a:pt x="103670" y="450586"/>
                </a:lnTo>
                <a:lnTo>
                  <a:pt x="67027" y="418449"/>
                </a:lnTo>
                <a:lnTo>
                  <a:pt x="37357" y="379781"/>
                </a:lnTo>
                <a:lnTo>
                  <a:pt x="15800" y="336068"/>
                </a:lnTo>
                <a:lnTo>
                  <a:pt x="3186" y="288989"/>
                </a:lnTo>
                <a:lnTo>
                  <a:pt x="0" y="256631"/>
                </a:lnTo>
                <a:lnTo>
                  <a:pt x="0" y="240354"/>
                </a:lnTo>
                <a:lnTo>
                  <a:pt x="6362" y="192032"/>
                </a:lnTo>
                <a:lnTo>
                  <a:pt x="22029" y="145879"/>
                </a:lnTo>
                <a:lnTo>
                  <a:pt x="46400" y="103670"/>
                </a:lnTo>
                <a:lnTo>
                  <a:pt x="78536" y="67027"/>
                </a:lnTo>
                <a:lnTo>
                  <a:pt x="117204" y="37357"/>
                </a:lnTo>
                <a:lnTo>
                  <a:pt x="160917" y="15800"/>
                </a:lnTo>
                <a:lnTo>
                  <a:pt x="207996" y="3186"/>
                </a:lnTo>
                <a:lnTo>
                  <a:pt x="240354" y="0"/>
                </a:lnTo>
                <a:lnTo>
                  <a:pt x="248493" y="0"/>
                </a:lnTo>
                <a:lnTo>
                  <a:pt x="256631" y="0"/>
                </a:lnTo>
                <a:lnTo>
                  <a:pt x="304953" y="6362"/>
                </a:lnTo>
                <a:lnTo>
                  <a:pt x="351106" y="22029"/>
                </a:lnTo>
                <a:lnTo>
                  <a:pt x="393315" y="46400"/>
                </a:lnTo>
                <a:lnTo>
                  <a:pt x="429959" y="78536"/>
                </a:lnTo>
                <a:lnTo>
                  <a:pt x="459629" y="117204"/>
                </a:lnTo>
                <a:lnTo>
                  <a:pt x="481185" y="160917"/>
                </a:lnTo>
                <a:lnTo>
                  <a:pt x="493799" y="207996"/>
                </a:lnTo>
                <a:lnTo>
                  <a:pt x="496986" y="240354"/>
                </a:lnTo>
                <a:lnTo>
                  <a:pt x="496986" y="256631"/>
                </a:lnTo>
                <a:lnTo>
                  <a:pt x="490623" y="304953"/>
                </a:lnTo>
                <a:lnTo>
                  <a:pt x="474956" y="351106"/>
                </a:lnTo>
                <a:lnTo>
                  <a:pt x="450586" y="393315"/>
                </a:lnTo>
                <a:lnTo>
                  <a:pt x="418449" y="429959"/>
                </a:lnTo>
                <a:lnTo>
                  <a:pt x="379781" y="459629"/>
                </a:lnTo>
                <a:lnTo>
                  <a:pt x="336068" y="481185"/>
                </a:lnTo>
                <a:lnTo>
                  <a:pt x="288989" y="493799"/>
                </a:lnTo>
                <a:lnTo>
                  <a:pt x="264750" y="496587"/>
                </a:lnTo>
                <a:lnTo>
                  <a:pt x="256631" y="496986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70793" y="4277180"/>
            <a:ext cx="5753099" cy="57530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3129" y="434505"/>
            <a:ext cx="7270750" cy="4334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6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6252" y="1771400"/>
            <a:ext cx="866774" cy="10191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40085" y="1771400"/>
            <a:ext cx="885824" cy="86677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79364" y="1694211"/>
            <a:ext cx="923924" cy="88582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01293" y="1984581"/>
            <a:ext cx="847724" cy="5714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63098" y="6320873"/>
            <a:ext cx="733424" cy="74294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382596" y="3145809"/>
            <a:ext cx="914399" cy="91439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76807" y="3149143"/>
            <a:ext cx="723899" cy="8286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79364" y="2984765"/>
            <a:ext cx="904874" cy="95249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75490" y="1814631"/>
            <a:ext cx="866774" cy="76199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827147" y="2974193"/>
            <a:ext cx="904874" cy="95249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300592" y="6110406"/>
            <a:ext cx="923924" cy="100964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770425" y="4713803"/>
            <a:ext cx="1076324" cy="85724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298475" y="4438566"/>
            <a:ext cx="866774" cy="113347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726729" y="4428017"/>
            <a:ext cx="1009649" cy="112394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300592" y="1694211"/>
            <a:ext cx="790574" cy="828674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454539" y="7681328"/>
            <a:ext cx="847724" cy="95249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307536" y="4512421"/>
            <a:ext cx="952499" cy="1085849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791949" y="7681328"/>
            <a:ext cx="933449" cy="942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4827147" y="7681328"/>
            <a:ext cx="1038224" cy="914399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789455" y="6222551"/>
            <a:ext cx="809624" cy="100964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553737" y="7695747"/>
            <a:ext cx="857249" cy="1000124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6327961" y="7755218"/>
            <a:ext cx="933449" cy="1009649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2003608" y="7755218"/>
            <a:ext cx="866774" cy="885824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301293" y="6292560"/>
            <a:ext cx="1000124" cy="895349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553737" y="6141779"/>
            <a:ext cx="771524" cy="1009649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300592" y="3159478"/>
            <a:ext cx="962024" cy="866774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1840085" y="6252352"/>
            <a:ext cx="1266824" cy="89534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883525" y="4790991"/>
            <a:ext cx="676274" cy="895349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0301293" y="4619839"/>
            <a:ext cx="1000124" cy="87629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8826252" y="3274064"/>
            <a:ext cx="733424" cy="733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3406132"/>
            <a:ext cx="1625600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53461" y="537088"/>
            <a:ext cx="8614339" cy="4355680"/>
          </a:xfrm>
          <a:prstGeom prst="rect">
            <a:avLst/>
          </a:prstGeom>
        </p:spPr>
        <p:txBody>
          <a:bodyPr vert="horz" wrap="square" lIns="0" tIns="290195" rIns="0" bIns="0" rtlCol="0">
            <a:spAutoFit/>
          </a:bodyPr>
          <a:lstStyle/>
          <a:p>
            <a:pPr marL="12700" marR="5080" indent="-635" algn="ctr">
              <a:spcBef>
                <a:spcPts val="2285"/>
              </a:spcBef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ДОБРОВОЛЬЧЕСТВА «АБИЛИМПИКС» </a:t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«Пермский профессионально-педагогический колледж»  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552248"/>
            <a:ext cx="5029200" cy="4384834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2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078FF"/>
          </a:solidFill>
        </p:spPr>
        <p:txBody>
          <a:bodyPr wrap="square" lIns="0" tIns="0" rIns="0" bIns="0" rtlCol="0"/>
          <a:lstStyle/>
          <a:p>
            <a:pPr lvl="0"/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Проект «Вместе весело шагать!»</a:t>
            </a:r>
          </a:p>
          <a:p>
            <a:pPr lvl="0"/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год, </a:t>
            </a:r>
          </a:p>
          <a:p>
            <a:pPr lvl="0"/>
            <a:r>
              <a:rPr lang="ru-RU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«Угадай мелодию», </a:t>
            </a:r>
          </a:p>
          <a:p>
            <a:pPr lvl="0"/>
            <a:r>
              <a:rPr lang="ru-RU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«Кузьминки – по осени поминки»…</a:t>
            </a:r>
          </a:p>
          <a:p>
            <a:pPr lvl="0"/>
            <a:r>
              <a:rPr lang="ru-RU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lvl="0"/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54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– более 120 человек</a:t>
            </a:r>
          </a:p>
          <a:p>
            <a:pPr lvl="0"/>
            <a:endParaRPr lang="ru-RU" sz="3600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400" b="1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Специальности:</a:t>
            </a:r>
          </a:p>
          <a:p>
            <a:pPr lvl="0"/>
            <a:r>
              <a:rPr lang="ru-RU" sz="36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44.02.03 Педагогика дополнительного образования (2, 3, 4 курс, база 9, 11 классов)</a:t>
            </a:r>
          </a:p>
          <a:p>
            <a:pPr lvl="0"/>
            <a:r>
              <a:rPr lang="ru-RU" sz="36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44.02.04 Специальное дошкольное образование (1, 2, 3 курс, база11 классов)</a:t>
            </a:r>
          </a:p>
          <a:p>
            <a:pPr lvl="0"/>
            <a:r>
              <a:rPr lang="ru-RU" sz="36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44.02.05 Коррекционная педагогика в начальном образовании (2 курс, база 11 классов)</a:t>
            </a:r>
          </a:p>
          <a:p>
            <a:pPr lvl="0"/>
            <a:r>
              <a:rPr lang="ru-RU" sz="3600" i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44.02.02 Преподавание в начальных классах (2, 3 курс)</a:t>
            </a:r>
          </a:p>
          <a:p>
            <a:pPr lvl="0"/>
            <a:endParaRPr lang="ru-RU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3" y="-249830"/>
            <a:ext cx="2242359" cy="259295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13125419" y="422471"/>
            <a:ext cx="4724400" cy="4782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966" y="697426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9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07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7201" y="190500"/>
            <a:ext cx="13944599" cy="10544553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1525270">
              <a:spcBef>
                <a:spcPts val="25"/>
              </a:spcBef>
            </a:pPr>
            <a:r>
              <a:rPr lang="ru-RU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Центра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координация деятельности и активизация добровольческого, волонтерского и вожатского движения в профессиональных  образовательных  учреждениях,  подведомственных Министерству образования и науки Пермского края.</a:t>
            </a:r>
          </a:p>
          <a:p>
            <a:pPr marL="12700" marR="1525270">
              <a:spcBef>
                <a:spcPts val="25"/>
              </a:spcBef>
            </a:pPr>
            <a:endParaRPr lang="ru-RU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525270">
              <a:spcBef>
                <a:spcPts val="25"/>
              </a:spcBef>
            </a:pPr>
            <a:endParaRPr lang="ru-RU" sz="4000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525270">
              <a:spcBef>
                <a:spcPts val="25"/>
              </a:spcBef>
            </a:pPr>
            <a:r>
              <a:rPr lang="ru-RU" sz="4400" b="1" i="1" u="sng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Центра:</a:t>
            </a:r>
          </a:p>
          <a:p>
            <a:pPr marL="12700" marR="1525270">
              <a:spcBef>
                <a:spcPts val="25"/>
              </a:spcBef>
            </a:pPr>
            <a:endParaRPr lang="ru-RU" sz="4000" b="1" u="sng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1525270" indent="-571500">
              <a:spcBef>
                <a:spcPts val="25"/>
              </a:spcBef>
              <a:buFontTx/>
              <a:buChar char="-"/>
            </a:pPr>
            <a: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Событийное </a:t>
            </a:r>
            <a:r>
              <a:rPr lang="ru-RU" sz="4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84200" marR="1525270" indent="-571500">
              <a:spcBef>
                <a:spcPts val="25"/>
              </a:spcBef>
              <a:buFontTx/>
              <a:buChar char="-"/>
            </a:pPr>
            <a: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Инклюзивное </a:t>
            </a:r>
            <a:r>
              <a:rPr lang="ru-RU" sz="4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84200" marR="1525270" indent="-571500">
              <a:spcBef>
                <a:spcPts val="25"/>
              </a:spcBef>
              <a:buFontTx/>
              <a:buChar char="-"/>
            </a:pPr>
            <a: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4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84200" marR="1525270" indent="-571500">
              <a:spcBef>
                <a:spcPts val="25"/>
              </a:spcBef>
              <a:buFontTx/>
              <a:buChar char="-"/>
            </a:pPr>
            <a: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Спортивное </a:t>
            </a:r>
            <a:r>
              <a:rPr lang="ru-RU" sz="4000" b="1" i="1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69900" marR="1525270" indent="-457200">
              <a:spcBef>
                <a:spcPts val="25"/>
              </a:spcBef>
              <a:buFontTx/>
              <a:buChar char="-"/>
            </a:pP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оциальное </a:t>
            </a: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добровольчество;</a:t>
            </a:r>
          </a:p>
          <a:p>
            <a:pPr marL="469900" marR="1525270" indent="-457200">
              <a:spcBef>
                <a:spcPts val="25"/>
              </a:spcBef>
              <a:buFontTx/>
              <a:buChar char="-"/>
            </a:pP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000" b="1" i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ожатская </a:t>
            </a:r>
            <a:r>
              <a:rPr lang="ru-RU" sz="4000" b="1" i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</a:p>
          <a:p>
            <a:pPr marL="469900" marR="1525270" indent="-457200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endParaRPr lang="ru-RU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1525270" indent="-457200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endParaRPr sz="2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5664" y="6416792"/>
            <a:ext cx="2743909" cy="3487009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13125419" y="422471"/>
            <a:ext cx="4724400" cy="4782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966" y="697426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448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078FF"/>
          </a:solidFill>
        </p:spPr>
        <p:txBody>
          <a:bodyPr wrap="square" lIns="0" tIns="0" rIns="0" bIns="0" rtlCol="0"/>
          <a:lstStyle/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  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   </a:t>
            </a:r>
            <a:r>
              <a:rPr lang="ru-RU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ВЦ «АБИЛИМПИКС»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Сопровождение конкурсов и </a:t>
            </a: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чемпионатов для людей с  ОВЗ</a:t>
            </a: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инвалидов</a:t>
            </a:r>
          </a:p>
          <a:p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Обучение школьников, молодежь </a:t>
            </a: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 взрослое население для работы  </a:t>
            </a: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 людьми, имеющими ОВЗ</a:t>
            </a:r>
          </a:p>
          <a:p>
            <a:endParaRPr lang="ru-RU" sz="36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Проведение мероприятий с </a:t>
            </a: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инвалидами и людьми с ОВЗ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569149" y="399611"/>
            <a:ext cx="265430" cy="2749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00" spc="-45" dirty="0">
                <a:latin typeface="Lucida Sans Unicode"/>
                <a:cs typeface="Lucida Sans Unicode"/>
              </a:rPr>
              <a:t>0</a:t>
            </a:r>
            <a:r>
              <a:rPr sz="1450" spc="150" dirty="0">
                <a:latin typeface="Trebuchet MS"/>
                <a:cs typeface="Trebuchet MS"/>
              </a:rPr>
              <a:t>3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3125419" y="422471"/>
            <a:ext cx="4724400" cy="4782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522F2E-A2D4-4E20-86DF-2693611DD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85574"/>
            <a:ext cx="10167656" cy="856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723900"/>
            <a:ext cx="16230600" cy="8793973"/>
            <a:chOff x="1478302" y="1811697"/>
            <a:chExt cx="11739362" cy="6463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302" y="1811697"/>
              <a:ext cx="6064715" cy="61607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99909" y="6946826"/>
              <a:ext cx="1317755" cy="13284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8302" y="6946826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60" h="746759">
                  <a:moveTo>
                    <a:pt x="373106" y="746212"/>
                  </a:moveTo>
                  <a:lnTo>
                    <a:pt x="327431" y="743406"/>
                  </a:lnTo>
                  <a:lnTo>
                    <a:pt x="282448" y="735031"/>
                  </a:lnTo>
                  <a:lnTo>
                    <a:pt x="238829" y="721212"/>
                  </a:lnTo>
                  <a:lnTo>
                    <a:pt x="197225" y="702156"/>
                  </a:lnTo>
                  <a:lnTo>
                    <a:pt x="158266" y="678150"/>
                  </a:lnTo>
                  <a:lnTo>
                    <a:pt x="122543" y="649559"/>
                  </a:lnTo>
                  <a:lnTo>
                    <a:pt x="90588" y="616811"/>
                  </a:lnTo>
                  <a:lnTo>
                    <a:pt x="62879" y="580392"/>
                  </a:lnTo>
                  <a:lnTo>
                    <a:pt x="39837" y="540856"/>
                  </a:lnTo>
                  <a:lnTo>
                    <a:pt x="21810" y="498802"/>
                  </a:lnTo>
                  <a:lnTo>
                    <a:pt x="9066" y="454857"/>
                  </a:lnTo>
                  <a:lnTo>
                    <a:pt x="1796" y="409677"/>
                  </a:lnTo>
                  <a:lnTo>
                    <a:pt x="0" y="373106"/>
                  </a:lnTo>
                  <a:lnTo>
                    <a:pt x="112" y="363947"/>
                  </a:lnTo>
                  <a:lnTo>
                    <a:pt x="4038" y="318360"/>
                  </a:lnTo>
                  <a:lnTo>
                    <a:pt x="13514" y="273596"/>
                  </a:lnTo>
                  <a:lnTo>
                    <a:pt x="28401" y="230324"/>
                  </a:lnTo>
                  <a:lnTo>
                    <a:pt x="48472" y="189200"/>
                  </a:lnTo>
                  <a:lnTo>
                    <a:pt x="73424" y="150846"/>
                  </a:lnTo>
                  <a:lnTo>
                    <a:pt x="102883" y="115836"/>
                  </a:lnTo>
                  <a:lnTo>
                    <a:pt x="136410" y="84691"/>
                  </a:lnTo>
                  <a:lnTo>
                    <a:pt x="173497" y="57884"/>
                  </a:lnTo>
                  <a:lnTo>
                    <a:pt x="213582" y="35821"/>
                  </a:lnTo>
                  <a:lnTo>
                    <a:pt x="256066" y="18832"/>
                  </a:lnTo>
                  <a:lnTo>
                    <a:pt x="300316" y="7169"/>
                  </a:lnTo>
                  <a:lnTo>
                    <a:pt x="345661" y="1010"/>
                  </a:lnTo>
                  <a:lnTo>
                    <a:pt x="373106" y="0"/>
                  </a:lnTo>
                  <a:lnTo>
                    <a:pt x="382265" y="112"/>
                  </a:lnTo>
                  <a:lnTo>
                    <a:pt x="427852" y="4038"/>
                  </a:lnTo>
                  <a:lnTo>
                    <a:pt x="472615" y="13514"/>
                  </a:lnTo>
                  <a:lnTo>
                    <a:pt x="515887" y="28401"/>
                  </a:lnTo>
                  <a:lnTo>
                    <a:pt x="557012" y="48472"/>
                  </a:lnTo>
                  <a:lnTo>
                    <a:pt x="595365" y="73424"/>
                  </a:lnTo>
                  <a:lnTo>
                    <a:pt x="630376" y="102883"/>
                  </a:lnTo>
                  <a:lnTo>
                    <a:pt x="661521" y="136410"/>
                  </a:lnTo>
                  <a:lnTo>
                    <a:pt x="688327" y="173497"/>
                  </a:lnTo>
                  <a:lnTo>
                    <a:pt x="710390" y="213582"/>
                  </a:lnTo>
                  <a:lnTo>
                    <a:pt x="727380" y="256066"/>
                  </a:lnTo>
                  <a:lnTo>
                    <a:pt x="739043" y="300316"/>
                  </a:lnTo>
                  <a:lnTo>
                    <a:pt x="745201" y="345661"/>
                  </a:lnTo>
                  <a:lnTo>
                    <a:pt x="746212" y="373106"/>
                  </a:lnTo>
                  <a:lnTo>
                    <a:pt x="746100" y="382265"/>
                  </a:lnTo>
                  <a:lnTo>
                    <a:pt x="742174" y="427852"/>
                  </a:lnTo>
                  <a:lnTo>
                    <a:pt x="732698" y="472615"/>
                  </a:lnTo>
                  <a:lnTo>
                    <a:pt x="717811" y="515887"/>
                  </a:lnTo>
                  <a:lnTo>
                    <a:pt x="697739" y="557012"/>
                  </a:lnTo>
                  <a:lnTo>
                    <a:pt x="672788" y="595365"/>
                  </a:lnTo>
                  <a:lnTo>
                    <a:pt x="643329" y="630376"/>
                  </a:lnTo>
                  <a:lnTo>
                    <a:pt x="609802" y="661521"/>
                  </a:lnTo>
                  <a:lnTo>
                    <a:pt x="572714" y="688327"/>
                  </a:lnTo>
                  <a:lnTo>
                    <a:pt x="532629" y="710390"/>
                  </a:lnTo>
                  <a:lnTo>
                    <a:pt x="490145" y="727380"/>
                  </a:lnTo>
                  <a:lnTo>
                    <a:pt x="445895" y="739043"/>
                  </a:lnTo>
                  <a:lnTo>
                    <a:pt x="400550" y="745201"/>
                  </a:lnTo>
                  <a:lnTo>
                    <a:pt x="373106" y="746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622021" y="3513359"/>
            <a:ext cx="343535" cy="343535"/>
          </a:xfrm>
          <a:custGeom>
            <a:avLst/>
            <a:gdLst/>
            <a:ahLst/>
            <a:cxnLst/>
            <a:rect l="l" t="t" r="r" b="b"/>
            <a:pathLst>
              <a:path w="343534" h="343535">
                <a:moveTo>
                  <a:pt x="171726" y="343453"/>
                </a:moveTo>
                <a:lnTo>
                  <a:pt x="129990" y="338305"/>
                </a:lnTo>
                <a:lnTo>
                  <a:pt x="90774" y="323177"/>
                </a:lnTo>
                <a:lnTo>
                  <a:pt x="56408" y="298975"/>
                </a:lnTo>
                <a:lnTo>
                  <a:pt x="28941" y="267132"/>
                </a:lnTo>
                <a:lnTo>
                  <a:pt x="10033" y="229570"/>
                </a:lnTo>
                <a:lnTo>
                  <a:pt x="824" y="188558"/>
                </a:lnTo>
                <a:lnTo>
                  <a:pt x="0" y="171726"/>
                </a:lnTo>
                <a:lnTo>
                  <a:pt x="206" y="163290"/>
                </a:lnTo>
                <a:lnTo>
                  <a:pt x="7392" y="121876"/>
                </a:lnTo>
                <a:lnTo>
                  <a:pt x="24425" y="83449"/>
                </a:lnTo>
                <a:lnTo>
                  <a:pt x="50297" y="50297"/>
                </a:lnTo>
                <a:lnTo>
                  <a:pt x="83449" y="24425"/>
                </a:lnTo>
                <a:lnTo>
                  <a:pt x="121876" y="7392"/>
                </a:lnTo>
                <a:lnTo>
                  <a:pt x="163290" y="206"/>
                </a:lnTo>
                <a:lnTo>
                  <a:pt x="171726" y="0"/>
                </a:lnTo>
                <a:lnTo>
                  <a:pt x="180163" y="206"/>
                </a:lnTo>
                <a:lnTo>
                  <a:pt x="221576" y="7392"/>
                </a:lnTo>
                <a:lnTo>
                  <a:pt x="260003" y="24425"/>
                </a:lnTo>
                <a:lnTo>
                  <a:pt x="293155" y="50297"/>
                </a:lnTo>
                <a:lnTo>
                  <a:pt x="319027" y="83449"/>
                </a:lnTo>
                <a:lnTo>
                  <a:pt x="336060" y="121876"/>
                </a:lnTo>
                <a:lnTo>
                  <a:pt x="343247" y="163290"/>
                </a:lnTo>
                <a:lnTo>
                  <a:pt x="343453" y="171726"/>
                </a:lnTo>
                <a:lnTo>
                  <a:pt x="343247" y="180163"/>
                </a:lnTo>
                <a:lnTo>
                  <a:pt x="336060" y="221576"/>
                </a:lnTo>
                <a:lnTo>
                  <a:pt x="319027" y="260003"/>
                </a:lnTo>
                <a:lnTo>
                  <a:pt x="293155" y="293155"/>
                </a:lnTo>
                <a:lnTo>
                  <a:pt x="260003" y="319027"/>
                </a:lnTo>
                <a:lnTo>
                  <a:pt x="221576" y="336060"/>
                </a:lnTo>
                <a:lnTo>
                  <a:pt x="180163" y="343247"/>
                </a:lnTo>
                <a:lnTo>
                  <a:pt x="171726" y="343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15600" y="7225836"/>
            <a:ext cx="2253918" cy="204649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100547A-9698-4BD3-8310-932E6F86CA66}"/>
              </a:ext>
            </a:extLst>
          </p:cNvPr>
          <p:cNvSpPr/>
          <p:nvPr/>
        </p:nvSpPr>
        <p:spPr>
          <a:xfrm>
            <a:off x="609600" y="342185"/>
            <a:ext cx="1722120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весело шагать!»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ряд социально - реабилитационных и культурно – массовых мероприятий, направленных на повышение социальной и творческой активности детей и молодых людей, с ограниченными возможностями здоровья.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Дзержинская районная организация Пермской краевой организации общероссийской общественной организации «Всероссийское общество инвалидов»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2.Цель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молодёжи с ограниченными возможностями здоровья в социокультурную деятельность совместно со здоровыми сверстниками и их адаптация в обществе путём самовыражения и развития творческих способностей.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условий и благоприятной обстановки для творческой самореализации молодых людей с ограниченными возможностями здоровья;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Преодоление одиночества. Адаптация инвалидов в условия реальной жизни, формирование навыков взаимодействия со здоровыми сверстниками;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Стимулирование развития творчества среди молодёжи  с ограниченными возможностями здоровья;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Расширение творческих контактов молодежи с ограниченными возможностями здоровья и их здоровых сверстников.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детей с ОВЗ и здоровыми сверстниками необходимо всем: для ребят с инвалидностью приобретать навыки общения со сверстниками, новых друзей, , а ребятам студентам (будущие педагоги ) – своего рода практика для дальнейшей их профессиональной деятельности.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предполагаем совместные мероприятия, где нет разделения на студентов-волонтеров, которые организуют мероприятия и людей с ОВЗ или инвалидностью, идея – в объединении усилий, где и те и другие выступают и участниками и организаторами. Тем самым создается возможность непосредственного взаимодействия и взаимообогащения опыта.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723900"/>
            <a:ext cx="15929445" cy="8793973"/>
            <a:chOff x="1478302" y="1811697"/>
            <a:chExt cx="11739362" cy="6463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8302" y="1811697"/>
              <a:ext cx="6064715" cy="61607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99909" y="6946826"/>
              <a:ext cx="1317755" cy="13284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78302" y="6946826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60" h="746759">
                  <a:moveTo>
                    <a:pt x="373106" y="746212"/>
                  </a:moveTo>
                  <a:lnTo>
                    <a:pt x="327431" y="743406"/>
                  </a:lnTo>
                  <a:lnTo>
                    <a:pt x="282448" y="735031"/>
                  </a:lnTo>
                  <a:lnTo>
                    <a:pt x="238829" y="721212"/>
                  </a:lnTo>
                  <a:lnTo>
                    <a:pt x="197225" y="702156"/>
                  </a:lnTo>
                  <a:lnTo>
                    <a:pt x="158266" y="678150"/>
                  </a:lnTo>
                  <a:lnTo>
                    <a:pt x="122543" y="649559"/>
                  </a:lnTo>
                  <a:lnTo>
                    <a:pt x="90588" y="616811"/>
                  </a:lnTo>
                  <a:lnTo>
                    <a:pt x="62879" y="580392"/>
                  </a:lnTo>
                  <a:lnTo>
                    <a:pt x="39837" y="540856"/>
                  </a:lnTo>
                  <a:lnTo>
                    <a:pt x="21810" y="498802"/>
                  </a:lnTo>
                  <a:lnTo>
                    <a:pt x="9066" y="454857"/>
                  </a:lnTo>
                  <a:lnTo>
                    <a:pt x="1796" y="409677"/>
                  </a:lnTo>
                  <a:lnTo>
                    <a:pt x="0" y="373106"/>
                  </a:lnTo>
                  <a:lnTo>
                    <a:pt x="112" y="363947"/>
                  </a:lnTo>
                  <a:lnTo>
                    <a:pt x="4038" y="318360"/>
                  </a:lnTo>
                  <a:lnTo>
                    <a:pt x="13514" y="273596"/>
                  </a:lnTo>
                  <a:lnTo>
                    <a:pt x="28401" y="230324"/>
                  </a:lnTo>
                  <a:lnTo>
                    <a:pt x="48472" y="189200"/>
                  </a:lnTo>
                  <a:lnTo>
                    <a:pt x="73424" y="150846"/>
                  </a:lnTo>
                  <a:lnTo>
                    <a:pt x="102883" y="115836"/>
                  </a:lnTo>
                  <a:lnTo>
                    <a:pt x="136410" y="84691"/>
                  </a:lnTo>
                  <a:lnTo>
                    <a:pt x="173497" y="57884"/>
                  </a:lnTo>
                  <a:lnTo>
                    <a:pt x="213582" y="35821"/>
                  </a:lnTo>
                  <a:lnTo>
                    <a:pt x="256066" y="18832"/>
                  </a:lnTo>
                  <a:lnTo>
                    <a:pt x="300316" y="7169"/>
                  </a:lnTo>
                  <a:lnTo>
                    <a:pt x="345661" y="1010"/>
                  </a:lnTo>
                  <a:lnTo>
                    <a:pt x="373106" y="0"/>
                  </a:lnTo>
                  <a:lnTo>
                    <a:pt x="382265" y="112"/>
                  </a:lnTo>
                  <a:lnTo>
                    <a:pt x="427852" y="4038"/>
                  </a:lnTo>
                  <a:lnTo>
                    <a:pt x="472615" y="13514"/>
                  </a:lnTo>
                  <a:lnTo>
                    <a:pt x="515887" y="28401"/>
                  </a:lnTo>
                  <a:lnTo>
                    <a:pt x="557012" y="48472"/>
                  </a:lnTo>
                  <a:lnTo>
                    <a:pt x="595365" y="73424"/>
                  </a:lnTo>
                  <a:lnTo>
                    <a:pt x="630376" y="102883"/>
                  </a:lnTo>
                  <a:lnTo>
                    <a:pt x="661521" y="136410"/>
                  </a:lnTo>
                  <a:lnTo>
                    <a:pt x="688327" y="173497"/>
                  </a:lnTo>
                  <a:lnTo>
                    <a:pt x="710390" y="213582"/>
                  </a:lnTo>
                  <a:lnTo>
                    <a:pt x="727380" y="256066"/>
                  </a:lnTo>
                  <a:lnTo>
                    <a:pt x="739043" y="300316"/>
                  </a:lnTo>
                  <a:lnTo>
                    <a:pt x="745201" y="345661"/>
                  </a:lnTo>
                  <a:lnTo>
                    <a:pt x="746212" y="373106"/>
                  </a:lnTo>
                  <a:lnTo>
                    <a:pt x="746100" y="382265"/>
                  </a:lnTo>
                  <a:lnTo>
                    <a:pt x="742174" y="427852"/>
                  </a:lnTo>
                  <a:lnTo>
                    <a:pt x="732698" y="472615"/>
                  </a:lnTo>
                  <a:lnTo>
                    <a:pt x="717811" y="515887"/>
                  </a:lnTo>
                  <a:lnTo>
                    <a:pt x="697739" y="557012"/>
                  </a:lnTo>
                  <a:lnTo>
                    <a:pt x="672788" y="595365"/>
                  </a:lnTo>
                  <a:lnTo>
                    <a:pt x="643329" y="630376"/>
                  </a:lnTo>
                  <a:lnTo>
                    <a:pt x="609802" y="661521"/>
                  </a:lnTo>
                  <a:lnTo>
                    <a:pt x="572714" y="688327"/>
                  </a:lnTo>
                  <a:lnTo>
                    <a:pt x="532629" y="710390"/>
                  </a:lnTo>
                  <a:lnTo>
                    <a:pt x="490145" y="727380"/>
                  </a:lnTo>
                  <a:lnTo>
                    <a:pt x="445895" y="739043"/>
                  </a:lnTo>
                  <a:lnTo>
                    <a:pt x="400550" y="745201"/>
                  </a:lnTo>
                  <a:lnTo>
                    <a:pt x="373106" y="746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622021" y="3513359"/>
            <a:ext cx="343535" cy="343535"/>
          </a:xfrm>
          <a:custGeom>
            <a:avLst/>
            <a:gdLst/>
            <a:ahLst/>
            <a:cxnLst/>
            <a:rect l="l" t="t" r="r" b="b"/>
            <a:pathLst>
              <a:path w="343534" h="343535">
                <a:moveTo>
                  <a:pt x="171726" y="343453"/>
                </a:moveTo>
                <a:lnTo>
                  <a:pt x="129990" y="338305"/>
                </a:lnTo>
                <a:lnTo>
                  <a:pt x="90774" y="323177"/>
                </a:lnTo>
                <a:lnTo>
                  <a:pt x="56408" y="298975"/>
                </a:lnTo>
                <a:lnTo>
                  <a:pt x="28941" y="267132"/>
                </a:lnTo>
                <a:lnTo>
                  <a:pt x="10033" y="229570"/>
                </a:lnTo>
                <a:lnTo>
                  <a:pt x="824" y="188558"/>
                </a:lnTo>
                <a:lnTo>
                  <a:pt x="0" y="171726"/>
                </a:lnTo>
                <a:lnTo>
                  <a:pt x="206" y="163290"/>
                </a:lnTo>
                <a:lnTo>
                  <a:pt x="7392" y="121876"/>
                </a:lnTo>
                <a:lnTo>
                  <a:pt x="24425" y="83449"/>
                </a:lnTo>
                <a:lnTo>
                  <a:pt x="50297" y="50297"/>
                </a:lnTo>
                <a:lnTo>
                  <a:pt x="83449" y="24425"/>
                </a:lnTo>
                <a:lnTo>
                  <a:pt x="121876" y="7392"/>
                </a:lnTo>
                <a:lnTo>
                  <a:pt x="163290" y="206"/>
                </a:lnTo>
                <a:lnTo>
                  <a:pt x="171726" y="0"/>
                </a:lnTo>
                <a:lnTo>
                  <a:pt x="180163" y="206"/>
                </a:lnTo>
                <a:lnTo>
                  <a:pt x="221576" y="7392"/>
                </a:lnTo>
                <a:lnTo>
                  <a:pt x="260003" y="24425"/>
                </a:lnTo>
                <a:lnTo>
                  <a:pt x="293155" y="50297"/>
                </a:lnTo>
                <a:lnTo>
                  <a:pt x="319027" y="83449"/>
                </a:lnTo>
                <a:lnTo>
                  <a:pt x="336060" y="121876"/>
                </a:lnTo>
                <a:lnTo>
                  <a:pt x="343247" y="163290"/>
                </a:lnTo>
                <a:lnTo>
                  <a:pt x="343453" y="171726"/>
                </a:lnTo>
                <a:lnTo>
                  <a:pt x="343247" y="180163"/>
                </a:lnTo>
                <a:lnTo>
                  <a:pt x="336060" y="221576"/>
                </a:lnTo>
                <a:lnTo>
                  <a:pt x="319027" y="260003"/>
                </a:lnTo>
                <a:lnTo>
                  <a:pt x="293155" y="293155"/>
                </a:lnTo>
                <a:lnTo>
                  <a:pt x="260003" y="319027"/>
                </a:lnTo>
                <a:lnTo>
                  <a:pt x="221576" y="336060"/>
                </a:lnTo>
                <a:lnTo>
                  <a:pt x="180163" y="343247"/>
                </a:lnTo>
                <a:lnTo>
                  <a:pt x="171726" y="343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15600" y="7225836"/>
            <a:ext cx="2253918" cy="204649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100547A-9698-4BD3-8310-932E6F86CA66}"/>
              </a:ext>
            </a:extLst>
          </p:cNvPr>
          <p:cNvSpPr/>
          <p:nvPr/>
        </p:nvSpPr>
        <p:spPr>
          <a:xfrm>
            <a:off x="609600" y="342185"/>
            <a:ext cx="17221200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«Вместе весело шагать!»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Мысляева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Нина Валентиновна председатель Дзержинской районной организации Пермской краевой общероссийской общественной организации «Всероссийское общество инвалидов» с 2014 года, образование высшее, экономист. Опыт работы с детьми-инвалидами с 1993 года  .Отвечает за организационно-административную работу проекта ; информирование, сопровождение, всех участников проекта; ведение   документации проекта.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Юлия Андреевна, руководитель Центра добровольческого (волонтерского)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в профессиональных образовательных организациях Пермского края, преподаватель спец.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Дисциплин.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волонтеры ГБПОУ «Пермский профессионально - педагогический колледж» в количестве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спец. дисциплин «Организация досуговой деятельности, организация театральной деятельности» – Орехова Ю.В., «Хореография» - Нигматуллина О.В., «Декоративно-прикладное искусство, Организация продуктивных видов деятельности «– Шестакова В.П.)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38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8991600" cy="10287000"/>
          </a:xfrm>
          <a:custGeom>
            <a:avLst/>
            <a:gdLst/>
            <a:ahLst/>
            <a:cxnLst/>
            <a:rect l="l" t="t" r="r" b="b"/>
            <a:pathLst>
              <a:path w="10730230" h="10287000">
                <a:moveTo>
                  <a:pt x="8915396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8915395" y="0"/>
                </a:lnTo>
                <a:lnTo>
                  <a:pt x="8932890" y="21722"/>
                </a:lnTo>
                <a:lnTo>
                  <a:pt x="8964194" y="61082"/>
                </a:lnTo>
                <a:lnTo>
                  <a:pt x="8995255" y="100633"/>
                </a:lnTo>
                <a:lnTo>
                  <a:pt x="9026073" y="140373"/>
                </a:lnTo>
                <a:lnTo>
                  <a:pt x="9056648" y="180303"/>
                </a:lnTo>
                <a:lnTo>
                  <a:pt x="9086979" y="220423"/>
                </a:lnTo>
                <a:lnTo>
                  <a:pt x="9117067" y="260733"/>
                </a:lnTo>
                <a:lnTo>
                  <a:pt x="9146907" y="301227"/>
                </a:lnTo>
                <a:lnTo>
                  <a:pt x="9176494" y="341898"/>
                </a:lnTo>
                <a:lnTo>
                  <a:pt x="9205830" y="382747"/>
                </a:lnTo>
                <a:lnTo>
                  <a:pt x="9234913" y="423774"/>
                </a:lnTo>
                <a:lnTo>
                  <a:pt x="9263744" y="464979"/>
                </a:lnTo>
                <a:lnTo>
                  <a:pt x="9292322" y="506361"/>
                </a:lnTo>
                <a:lnTo>
                  <a:pt x="9320648" y="547921"/>
                </a:lnTo>
                <a:lnTo>
                  <a:pt x="9348722" y="589659"/>
                </a:lnTo>
                <a:lnTo>
                  <a:pt x="9376539" y="631568"/>
                </a:lnTo>
                <a:lnTo>
                  <a:pt x="9404096" y="673642"/>
                </a:lnTo>
                <a:lnTo>
                  <a:pt x="9431391" y="715882"/>
                </a:lnTo>
                <a:lnTo>
                  <a:pt x="9458426" y="758286"/>
                </a:lnTo>
                <a:lnTo>
                  <a:pt x="9485200" y="800856"/>
                </a:lnTo>
                <a:lnTo>
                  <a:pt x="9511714" y="843591"/>
                </a:lnTo>
                <a:lnTo>
                  <a:pt x="9537967" y="886490"/>
                </a:lnTo>
                <a:lnTo>
                  <a:pt x="9563959" y="929555"/>
                </a:lnTo>
                <a:lnTo>
                  <a:pt x="9589686" y="972779"/>
                </a:lnTo>
                <a:lnTo>
                  <a:pt x="9615145" y="1016155"/>
                </a:lnTo>
                <a:lnTo>
                  <a:pt x="9640336" y="1059683"/>
                </a:lnTo>
                <a:lnTo>
                  <a:pt x="9665258" y="1103363"/>
                </a:lnTo>
                <a:lnTo>
                  <a:pt x="9689911" y="1147195"/>
                </a:lnTo>
                <a:lnTo>
                  <a:pt x="9714296" y="1191179"/>
                </a:lnTo>
                <a:lnTo>
                  <a:pt x="9738413" y="1235315"/>
                </a:lnTo>
                <a:lnTo>
                  <a:pt x="9762261" y="1279604"/>
                </a:lnTo>
                <a:lnTo>
                  <a:pt x="9785836" y="1324038"/>
                </a:lnTo>
                <a:lnTo>
                  <a:pt x="9809136" y="1368610"/>
                </a:lnTo>
                <a:lnTo>
                  <a:pt x="9832159" y="1413322"/>
                </a:lnTo>
                <a:lnTo>
                  <a:pt x="9854908" y="1458172"/>
                </a:lnTo>
                <a:lnTo>
                  <a:pt x="9877380" y="1503161"/>
                </a:lnTo>
                <a:lnTo>
                  <a:pt x="9899577" y="1548288"/>
                </a:lnTo>
                <a:lnTo>
                  <a:pt x="9921498" y="1593555"/>
                </a:lnTo>
                <a:lnTo>
                  <a:pt x="9943144" y="1638960"/>
                </a:lnTo>
                <a:lnTo>
                  <a:pt x="9964511" y="1684498"/>
                </a:lnTo>
                <a:lnTo>
                  <a:pt x="9985595" y="1730160"/>
                </a:lnTo>
                <a:lnTo>
                  <a:pt x="10006398" y="1775947"/>
                </a:lnTo>
                <a:lnTo>
                  <a:pt x="10026918" y="1821860"/>
                </a:lnTo>
                <a:lnTo>
                  <a:pt x="10047156" y="1867897"/>
                </a:lnTo>
                <a:lnTo>
                  <a:pt x="10067113" y="1914059"/>
                </a:lnTo>
                <a:lnTo>
                  <a:pt x="10086787" y="1960347"/>
                </a:lnTo>
                <a:lnTo>
                  <a:pt x="10106179" y="2006760"/>
                </a:lnTo>
                <a:lnTo>
                  <a:pt x="10125285" y="2053290"/>
                </a:lnTo>
                <a:lnTo>
                  <a:pt x="10144103" y="2099932"/>
                </a:lnTo>
                <a:lnTo>
                  <a:pt x="10162634" y="2146685"/>
                </a:lnTo>
                <a:lnTo>
                  <a:pt x="10180877" y="2193549"/>
                </a:lnTo>
                <a:lnTo>
                  <a:pt x="10198832" y="2240524"/>
                </a:lnTo>
                <a:lnTo>
                  <a:pt x="10216499" y="2287610"/>
                </a:lnTo>
                <a:lnTo>
                  <a:pt x="10233877" y="2334807"/>
                </a:lnTo>
                <a:lnTo>
                  <a:pt x="10250968" y="2382116"/>
                </a:lnTo>
                <a:lnTo>
                  <a:pt x="10267769" y="2429528"/>
                </a:lnTo>
                <a:lnTo>
                  <a:pt x="10284277" y="2477037"/>
                </a:lnTo>
                <a:lnTo>
                  <a:pt x="10300492" y="2524643"/>
                </a:lnTo>
                <a:lnTo>
                  <a:pt x="10316413" y="2572346"/>
                </a:lnTo>
                <a:lnTo>
                  <a:pt x="10332042" y="2620145"/>
                </a:lnTo>
                <a:lnTo>
                  <a:pt x="10347377" y="2668042"/>
                </a:lnTo>
                <a:lnTo>
                  <a:pt x="10362419" y="2716035"/>
                </a:lnTo>
                <a:lnTo>
                  <a:pt x="10377168" y="2764125"/>
                </a:lnTo>
                <a:lnTo>
                  <a:pt x="10391622" y="2812304"/>
                </a:lnTo>
                <a:lnTo>
                  <a:pt x="10405779" y="2860566"/>
                </a:lnTo>
                <a:lnTo>
                  <a:pt x="10419638" y="2908910"/>
                </a:lnTo>
                <a:lnTo>
                  <a:pt x="10433199" y="2957337"/>
                </a:lnTo>
                <a:lnTo>
                  <a:pt x="10446463" y="3005845"/>
                </a:lnTo>
                <a:lnTo>
                  <a:pt x="10459430" y="3054436"/>
                </a:lnTo>
                <a:lnTo>
                  <a:pt x="10472099" y="3103110"/>
                </a:lnTo>
                <a:lnTo>
                  <a:pt x="10484470" y="3151865"/>
                </a:lnTo>
                <a:lnTo>
                  <a:pt x="10496543" y="3200696"/>
                </a:lnTo>
                <a:lnTo>
                  <a:pt x="10508314" y="3249594"/>
                </a:lnTo>
                <a:lnTo>
                  <a:pt x="10519784" y="3298560"/>
                </a:lnTo>
                <a:lnTo>
                  <a:pt x="10530953" y="3347594"/>
                </a:lnTo>
                <a:lnTo>
                  <a:pt x="10541821" y="3396695"/>
                </a:lnTo>
                <a:lnTo>
                  <a:pt x="10552388" y="3445863"/>
                </a:lnTo>
                <a:lnTo>
                  <a:pt x="10562653" y="3495100"/>
                </a:lnTo>
                <a:lnTo>
                  <a:pt x="10572618" y="3544403"/>
                </a:lnTo>
                <a:lnTo>
                  <a:pt x="10582280" y="3593768"/>
                </a:lnTo>
                <a:lnTo>
                  <a:pt x="10591638" y="3643185"/>
                </a:lnTo>
                <a:lnTo>
                  <a:pt x="10600692" y="3692655"/>
                </a:lnTo>
                <a:lnTo>
                  <a:pt x="10609442" y="3742177"/>
                </a:lnTo>
                <a:lnTo>
                  <a:pt x="10617887" y="3791752"/>
                </a:lnTo>
                <a:lnTo>
                  <a:pt x="10626029" y="3841380"/>
                </a:lnTo>
                <a:lnTo>
                  <a:pt x="10633866" y="3891061"/>
                </a:lnTo>
                <a:lnTo>
                  <a:pt x="10641399" y="3940795"/>
                </a:lnTo>
                <a:lnTo>
                  <a:pt x="10648628" y="3990574"/>
                </a:lnTo>
                <a:lnTo>
                  <a:pt x="10655550" y="4040391"/>
                </a:lnTo>
                <a:lnTo>
                  <a:pt x="10662165" y="4090245"/>
                </a:lnTo>
                <a:lnTo>
                  <a:pt x="10668475" y="4140137"/>
                </a:lnTo>
                <a:lnTo>
                  <a:pt x="10674478" y="4190067"/>
                </a:lnTo>
                <a:lnTo>
                  <a:pt x="10680174" y="4240035"/>
                </a:lnTo>
                <a:lnTo>
                  <a:pt x="10685564" y="4290041"/>
                </a:lnTo>
                <a:lnTo>
                  <a:pt x="10690648" y="4340084"/>
                </a:lnTo>
                <a:lnTo>
                  <a:pt x="10695425" y="4390157"/>
                </a:lnTo>
                <a:lnTo>
                  <a:pt x="10699894" y="4440254"/>
                </a:lnTo>
                <a:lnTo>
                  <a:pt x="10704055" y="4490373"/>
                </a:lnTo>
                <a:lnTo>
                  <a:pt x="10707908" y="4540514"/>
                </a:lnTo>
                <a:lnTo>
                  <a:pt x="10711454" y="4590679"/>
                </a:lnTo>
                <a:lnTo>
                  <a:pt x="10714691" y="4640866"/>
                </a:lnTo>
                <a:lnTo>
                  <a:pt x="10717621" y="4691075"/>
                </a:lnTo>
                <a:lnTo>
                  <a:pt x="10720243" y="4741308"/>
                </a:lnTo>
                <a:lnTo>
                  <a:pt x="10722558" y="4791555"/>
                </a:lnTo>
                <a:lnTo>
                  <a:pt x="10724563" y="4841810"/>
                </a:lnTo>
                <a:lnTo>
                  <a:pt x="10726260" y="4892073"/>
                </a:lnTo>
                <a:lnTo>
                  <a:pt x="10727649" y="4942343"/>
                </a:lnTo>
                <a:lnTo>
                  <a:pt x="10728729" y="4992621"/>
                </a:lnTo>
                <a:lnTo>
                  <a:pt x="10729500" y="5042907"/>
                </a:lnTo>
                <a:lnTo>
                  <a:pt x="10729963" y="5093200"/>
                </a:lnTo>
                <a:lnTo>
                  <a:pt x="10730118" y="5143501"/>
                </a:lnTo>
                <a:lnTo>
                  <a:pt x="10729963" y="5193801"/>
                </a:lnTo>
                <a:lnTo>
                  <a:pt x="10729500" y="5244094"/>
                </a:lnTo>
                <a:lnTo>
                  <a:pt x="10728729" y="5294380"/>
                </a:lnTo>
                <a:lnTo>
                  <a:pt x="10727649" y="5344657"/>
                </a:lnTo>
                <a:lnTo>
                  <a:pt x="10726261" y="5394928"/>
                </a:lnTo>
                <a:lnTo>
                  <a:pt x="10724564" y="5445190"/>
                </a:lnTo>
                <a:lnTo>
                  <a:pt x="10722558" y="5495446"/>
                </a:lnTo>
                <a:lnTo>
                  <a:pt x="10720244" y="5545693"/>
                </a:lnTo>
                <a:lnTo>
                  <a:pt x="10717622" y="5595926"/>
                </a:lnTo>
                <a:lnTo>
                  <a:pt x="10714692" y="5646136"/>
                </a:lnTo>
                <a:lnTo>
                  <a:pt x="10711454" y="5696323"/>
                </a:lnTo>
                <a:lnTo>
                  <a:pt x="10707909" y="5746487"/>
                </a:lnTo>
                <a:lnTo>
                  <a:pt x="10704055" y="5796629"/>
                </a:lnTo>
                <a:lnTo>
                  <a:pt x="10699894" y="5846748"/>
                </a:lnTo>
                <a:lnTo>
                  <a:pt x="10695425" y="5896844"/>
                </a:lnTo>
                <a:lnTo>
                  <a:pt x="10690648" y="5946917"/>
                </a:lnTo>
                <a:lnTo>
                  <a:pt x="10685564" y="5996961"/>
                </a:lnTo>
                <a:lnTo>
                  <a:pt x="10680174" y="6046966"/>
                </a:lnTo>
                <a:lnTo>
                  <a:pt x="10674478" y="6096934"/>
                </a:lnTo>
                <a:lnTo>
                  <a:pt x="10668475" y="6146864"/>
                </a:lnTo>
                <a:lnTo>
                  <a:pt x="10662166" y="6196756"/>
                </a:lnTo>
                <a:lnTo>
                  <a:pt x="10655550" y="6246610"/>
                </a:lnTo>
                <a:lnTo>
                  <a:pt x="10648628" y="6296426"/>
                </a:lnTo>
                <a:lnTo>
                  <a:pt x="10641400" y="6346205"/>
                </a:lnTo>
                <a:lnTo>
                  <a:pt x="10633867" y="6395939"/>
                </a:lnTo>
                <a:lnTo>
                  <a:pt x="10626029" y="6445620"/>
                </a:lnTo>
                <a:lnTo>
                  <a:pt x="10617887" y="6495248"/>
                </a:lnTo>
                <a:lnTo>
                  <a:pt x="10609442" y="6544823"/>
                </a:lnTo>
                <a:lnTo>
                  <a:pt x="10600692" y="6594345"/>
                </a:lnTo>
                <a:lnTo>
                  <a:pt x="10591638" y="6643815"/>
                </a:lnTo>
                <a:lnTo>
                  <a:pt x="10582281" y="6693232"/>
                </a:lnTo>
                <a:lnTo>
                  <a:pt x="10572619" y="6742596"/>
                </a:lnTo>
                <a:lnTo>
                  <a:pt x="10562654" y="6791900"/>
                </a:lnTo>
                <a:lnTo>
                  <a:pt x="10552389" y="6841137"/>
                </a:lnTo>
                <a:lnTo>
                  <a:pt x="10541822" y="6890305"/>
                </a:lnTo>
                <a:lnTo>
                  <a:pt x="10530954" y="6939406"/>
                </a:lnTo>
                <a:lnTo>
                  <a:pt x="10519785" y="6988440"/>
                </a:lnTo>
                <a:lnTo>
                  <a:pt x="10508315" y="7037406"/>
                </a:lnTo>
                <a:lnTo>
                  <a:pt x="10496544" y="7086304"/>
                </a:lnTo>
                <a:lnTo>
                  <a:pt x="10484471" y="7135134"/>
                </a:lnTo>
                <a:lnTo>
                  <a:pt x="10472099" y="7183890"/>
                </a:lnTo>
                <a:lnTo>
                  <a:pt x="10459430" y="7232564"/>
                </a:lnTo>
                <a:lnTo>
                  <a:pt x="10446464" y="7281155"/>
                </a:lnTo>
                <a:lnTo>
                  <a:pt x="10433200" y="7329664"/>
                </a:lnTo>
                <a:lnTo>
                  <a:pt x="10419638" y="7378090"/>
                </a:lnTo>
                <a:lnTo>
                  <a:pt x="10405780" y="7426434"/>
                </a:lnTo>
                <a:lnTo>
                  <a:pt x="10391623" y="7474696"/>
                </a:lnTo>
                <a:lnTo>
                  <a:pt x="10377170" y="7522876"/>
                </a:lnTo>
                <a:lnTo>
                  <a:pt x="10362420" y="7570965"/>
                </a:lnTo>
                <a:lnTo>
                  <a:pt x="10347378" y="7618959"/>
                </a:lnTo>
                <a:lnTo>
                  <a:pt x="10332042" y="7666855"/>
                </a:lnTo>
                <a:lnTo>
                  <a:pt x="10316414" y="7714654"/>
                </a:lnTo>
                <a:lnTo>
                  <a:pt x="10300493" y="7762357"/>
                </a:lnTo>
                <a:lnTo>
                  <a:pt x="10284278" y="7809963"/>
                </a:lnTo>
                <a:lnTo>
                  <a:pt x="10267771" y="7857472"/>
                </a:lnTo>
                <a:lnTo>
                  <a:pt x="10250971" y="7904884"/>
                </a:lnTo>
                <a:lnTo>
                  <a:pt x="10233879" y="7952193"/>
                </a:lnTo>
                <a:lnTo>
                  <a:pt x="10216500" y="7999390"/>
                </a:lnTo>
                <a:lnTo>
                  <a:pt x="10198833" y="8046476"/>
                </a:lnTo>
                <a:lnTo>
                  <a:pt x="10180878" y="8093451"/>
                </a:lnTo>
                <a:lnTo>
                  <a:pt x="10162635" y="8140314"/>
                </a:lnTo>
                <a:lnTo>
                  <a:pt x="10144105" y="8187067"/>
                </a:lnTo>
                <a:lnTo>
                  <a:pt x="10125286" y="8233709"/>
                </a:lnTo>
                <a:lnTo>
                  <a:pt x="10106180" y="8280240"/>
                </a:lnTo>
                <a:lnTo>
                  <a:pt x="10086788" y="8326652"/>
                </a:lnTo>
                <a:lnTo>
                  <a:pt x="10067114" y="8372940"/>
                </a:lnTo>
                <a:lnTo>
                  <a:pt x="10047157" y="8419102"/>
                </a:lnTo>
                <a:lnTo>
                  <a:pt x="10026919" y="8465140"/>
                </a:lnTo>
                <a:lnTo>
                  <a:pt x="10006399" y="8511052"/>
                </a:lnTo>
                <a:lnTo>
                  <a:pt x="9985596" y="8556839"/>
                </a:lnTo>
                <a:lnTo>
                  <a:pt x="9964512" y="8602501"/>
                </a:lnTo>
                <a:lnTo>
                  <a:pt x="9943145" y="8648038"/>
                </a:lnTo>
                <a:lnTo>
                  <a:pt x="9921499" y="8693444"/>
                </a:lnTo>
                <a:lnTo>
                  <a:pt x="9899578" y="8738710"/>
                </a:lnTo>
                <a:lnTo>
                  <a:pt x="9877381" y="8783838"/>
                </a:lnTo>
                <a:lnTo>
                  <a:pt x="9854909" y="8828827"/>
                </a:lnTo>
                <a:lnTo>
                  <a:pt x="9832161" y="8873678"/>
                </a:lnTo>
                <a:lnTo>
                  <a:pt x="9809137" y="8918389"/>
                </a:lnTo>
                <a:lnTo>
                  <a:pt x="9785837" y="8962962"/>
                </a:lnTo>
                <a:lnTo>
                  <a:pt x="9762261" y="9007396"/>
                </a:lnTo>
                <a:lnTo>
                  <a:pt x="9738413" y="9051685"/>
                </a:lnTo>
                <a:lnTo>
                  <a:pt x="9714297" y="9095821"/>
                </a:lnTo>
                <a:lnTo>
                  <a:pt x="9689912" y="9139805"/>
                </a:lnTo>
                <a:lnTo>
                  <a:pt x="9665258" y="9183637"/>
                </a:lnTo>
                <a:lnTo>
                  <a:pt x="9640337" y="9227317"/>
                </a:lnTo>
                <a:lnTo>
                  <a:pt x="9615146" y="9270845"/>
                </a:lnTo>
                <a:lnTo>
                  <a:pt x="9589688" y="9314220"/>
                </a:lnTo>
                <a:lnTo>
                  <a:pt x="9563961" y="9357444"/>
                </a:lnTo>
                <a:lnTo>
                  <a:pt x="9537969" y="9400509"/>
                </a:lnTo>
                <a:lnTo>
                  <a:pt x="9511716" y="9443409"/>
                </a:lnTo>
                <a:lnTo>
                  <a:pt x="9485202" y="9486144"/>
                </a:lnTo>
                <a:lnTo>
                  <a:pt x="9458428" y="9528714"/>
                </a:lnTo>
                <a:lnTo>
                  <a:pt x="9431393" y="9571118"/>
                </a:lnTo>
                <a:lnTo>
                  <a:pt x="9404097" y="9613358"/>
                </a:lnTo>
                <a:lnTo>
                  <a:pt x="9376540" y="9655432"/>
                </a:lnTo>
                <a:lnTo>
                  <a:pt x="9348723" y="9697341"/>
                </a:lnTo>
                <a:lnTo>
                  <a:pt x="9320649" y="9739079"/>
                </a:lnTo>
                <a:lnTo>
                  <a:pt x="9292323" y="9780639"/>
                </a:lnTo>
                <a:lnTo>
                  <a:pt x="9263744" y="9822021"/>
                </a:lnTo>
                <a:lnTo>
                  <a:pt x="9234914" y="9863226"/>
                </a:lnTo>
                <a:lnTo>
                  <a:pt x="9205830" y="9904253"/>
                </a:lnTo>
                <a:lnTo>
                  <a:pt x="9176495" y="9945102"/>
                </a:lnTo>
                <a:lnTo>
                  <a:pt x="9146907" y="9985773"/>
                </a:lnTo>
                <a:lnTo>
                  <a:pt x="9117067" y="10026267"/>
                </a:lnTo>
                <a:lnTo>
                  <a:pt x="9086979" y="10066577"/>
                </a:lnTo>
                <a:lnTo>
                  <a:pt x="9056648" y="10106697"/>
                </a:lnTo>
                <a:lnTo>
                  <a:pt x="9026073" y="10146628"/>
                </a:lnTo>
                <a:lnTo>
                  <a:pt x="8995255" y="10186368"/>
                </a:lnTo>
                <a:lnTo>
                  <a:pt x="8964194" y="10225918"/>
                </a:lnTo>
                <a:lnTo>
                  <a:pt x="8932890" y="10265279"/>
                </a:lnTo>
                <a:lnTo>
                  <a:pt x="8915396" y="1028699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47700" y="343534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Праздники, посвященные осени, </a:t>
            </a:r>
          </a:p>
          <a:p>
            <a:pPr lvl="0" algn="ctr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дню матери, </a:t>
            </a:r>
          </a:p>
          <a:p>
            <a:pPr lvl="0" algn="ctr"/>
            <a:r>
              <a:rPr lang="ru-RU" sz="5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октябрь, ноябрь 2023 г.</a:t>
            </a:r>
            <a:endParaRPr lang="ru-RU" sz="5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0" y="-1562100"/>
            <a:ext cx="9086850" cy="121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14300"/>
            <a:ext cx="18288000" cy="10485782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078FF"/>
          </a:solidFill>
        </p:spPr>
        <p:txBody>
          <a:bodyPr wrap="square" lIns="0" tIns="0" rIns="0" bIns="0" rtlCol="0"/>
          <a:lstStyle/>
          <a:p>
            <a:pPr algn="ctr"/>
            <a:r>
              <a:rPr lang="ru-RU" dirty="0"/>
              <a:t>     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3900"/>
            <a:ext cx="9042400" cy="6781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221" y="4122193"/>
            <a:ext cx="7760433" cy="5820325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13563600" y="-114300"/>
            <a:ext cx="4724400" cy="4782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0" y="-1143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1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622021" y="3513359"/>
            <a:ext cx="343535" cy="343535"/>
          </a:xfrm>
          <a:custGeom>
            <a:avLst/>
            <a:gdLst/>
            <a:ahLst/>
            <a:cxnLst/>
            <a:rect l="l" t="t" r="r" b="b"/>
            <a:pathLst>
              <a:path w="343534" h="343535">
                <a:moveTo>
                  <a:pt x="171726" y="343453"/>
                </a:moveTo>
                <a:lnTo>
                  <a:pt x="129990" y="338305"/>
                </a:lnTo>
                <a:lnTo>
                  <a:pt x="90774" y="323177"/>
                </a:lnTo>
                <a:lnTo>
                  <a:pt x="56408" y="298975"/>
                </a:lnTo>
                <a:lnTo>
                  <a:pt x="28941" y="267132"/>
                </a:lnTo>
                <a:lnTo>
                  <a:pt x="10033" y="229570"/>
                </a:lnTo>
                <a:lnTo>
                  <a:pt x="824" y="188558"/>
                </a:lnTo>
                <a:lnTo>
                  <a:pt x="0" y="171726"/>
                </a:lnTo>
                <a:lnTo>
                  <a:pt x="206" y="163290"/>
                </a:lnTo>
                <a:lnTo>
                  <a:pt x="7392" y="121876"/>
                </a:lnTo>
                <a:lnTo>
                  <a:pt x="24425" y="83449"/>
                </a:lnTo>
                <a:lnTo>
                  <a:pt x="50297" y="50297"/>
                </a:lnTo>
                <a:lnTo>
                  <a:pt x="83449" y="24425"/>
                </a:lnTo>
                <a:lnTo>
                  <a:pt x="121876" y="7392"/>
                </a:lnTo>
                <a:lnTo>
                  <a:pt x="163290" y="206"/>
                </a:lnTo>
                <a:lnTo>
                  <a:pt x="171726" y="0"/>
                </a:lnTo>
                <a:lnTo>
                  <a:pt x="180163" y="206"/>
                </a:lnTo>
                <a:lnTo>
                  <a:pt x="221576" y="7392"/>
                </a:lnTo>
                <a:lnTo>
                  <a:pt x="260003" y="24425"/>
                </a:lnTo>
                <a:lnTo>
                  <a:pt x="293155" y="50297"/>
                </a:lnTo>
                <a:lnTo>
                  <a:pt x="319027" y="83449"/>
                </a:lnTo>
                <a:lnTo>
                  <a:pt x="336060" y="121876"/>
                </a:lnTo>
                <a:lnTo>
                  <a:pt x="343247" y="163290"/>
                </a:lnTo>
                <a:lnTo>
                  <a:pt x="343453" y="171726"/>
                </a:lnTo>
                <a:lnTo>
                  <a:pt x="343247" y="180163"/>
                </a:lnTo>
                <a:lnTo>
                  <a:pt x="336060" y="221576"/>
                </a:lnTo>
                <a:lnTo>
                  <a:pt x="319027" y="260003"/>
                </a:lnTo>
                <a:lnTo>
                  <a:pt x="293155" y="293155"/>
                </a:lnTo>
                <a:lnTo>
                  <a:pt x="260003" y="319027"/>
                </a:lnTo>
                <a:lnTo>
                  <a:pt x="221576" y="336060"/>
                </a:lnTo>
                <a:lnTo>
                  <a:pt x="180163" y="343247"/>
                </a:lnTo>
                <a:lnTo>
                  <a:pt x="171726" y="3434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58039" y="6393873"/>
            <a:ext cx="2253918" cy="20464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" y="-2"/>
            <a:ext cx="7743968" cy="10325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160" y="-2"/>
            <a:ext cx="7664924" cy="1196058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604CEF-2B05-4A0B-8ADB-730D390190CD}"/>
              </a:ext>
            </a:extLst>
          </p:cNvPr>
          <p:cNvSpPr/>
          <p:nvPr/>
        </p:nvSpPr>
        <p:spPr>
          <a:xfrm>
            <a:off x="609600" y="11915"/>
            <a:ext cx="172212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с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 МБОУ «Школа № 154"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0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078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5240" y="13"/>
            <a:ext cx="9626600" cy="6553200"/>
          </a:xfrm>
          <a:custGeom>
            <a:avLst/>
            <a:gdLst/>
            <a:ahLst/>
            <a:cxnLst/>
            <a:rect l="l" t="t" r="r" b="b"/>
            <a:pathLst>
              <a:path w="9626600" h="6553200">
                <a:moveTo>
                  <a:pt x="4837247" y="6413500"/>
                </a:moveTo>
                <a:lnTo>
                  <a:pt x="2149919" y="6413500"/>
                </a:lnTo>
                <a:lnTo>
                  <a:pt x="1713378" y="6299200"/>
                </a:lnTo>
                <a:lnTo>
                  <a:pt x="1665421" y="6273800"/>
                </a:lnTo>
                <a:lnTo>
                  <a:pt x="1522321" y="6235700"/>
                </a:lnTo>
                <a:lnTo>
                  <a:pt x="1474879" y="6210300"/>
                </a:lnTo>
                <a:lnTo>
                  <a:pt x="1380390" y="6184900"/>
                </a:lnTo>
                <a:lnTo>
                  <a:pt x="1333363" y="6159500"/>
                </a:lnTo>
                <a:lnTo>
                  <a:pt x="1239751" y="6134100"/>
                </a:lnTo>
                <a:lnTo>
                  <a:pt x="1193167" y="6108700"/>
                </a:lnTo>
                <a:lnTo>
                  <a:pt x="1146731" y="6096000"/>
                </a:lnTo>
                <a:lnTo>
                  <a:pt x="1054339" y="6045200"/>
                </a:lnTo>
                <a:lnTo>
                  <a:pt x="1008392" y="6032500"/>
                </a:lnTo>
                <a:lnTo>
                  <a:pt x="962612" y="6007100"/>
                </a:lnTo>
                <a:lnTo>
                  <a:pt x="916998" y="5994400"/>
                </a:lnTo>
                <a:lnTo>
                  <a:pt x="826278" y="5943600"/>
                </a:lnTo>
                <a:lnTo>
                  <a:pt x="781191" y="5930900"/>
                </a:lnTo>
                <a:lnTo>
                  <a:pt x="558531" y="5803900"/>
                </a:lnTo>
                <a:lnTo>
                  <a:pt x="514577" y="5791200"/>
                </a:lnTo>
                <a:lnTo>
                  <a:pt x="255140" y="5638800"/>
                </a:lnTo>
                <a:lnTo>
                  <a:pt x="212646" y="5600700"/>
                </a:lnTo>
                <a:lnTo>
                  <a:pt x="44875" y="5499100"/>
                </a:lnTo>
                <a:lnTo>
                  <a:pt x="3505" y="5461000"/>
                </a:lnTo>
                <a:lnTo>
                  <a:pt x="0" y="5461000"/>
                </a:lnTo>
                <a:lnTo>
                  <a:pt x="0" y="0"/>
                </a:lnTo>
                <a:lnTo>
                  <a:pt x="9610987" y="0"/>
                </a:lnTo>
                <a:lnTo>
                  <a:pt x="9613071" y="25400"/>
                </a:lnTo>
                <a:lnTo>
                  <a:pt x="9616147" y="76200"/>
                </a:lnTo>
                <a:lnTo>
                  <a:pt x="9618814" y="127000"/>
                </a:lnTo>
                <a:lnTo>
                  <a:pt x="9621072" y="177800"/>
                </a:lnTo>
                <a:lnTo>
                  <a:pt x="9622918" y="228600"/>
                </a:lnTo>
                <a:lnTo>
                  <a:pt x="9624355" y="279400"/>
                </a:lnTo>
                <a:lnTo>
                  <a:pt x="9625381" y="330200"/>
                </a:lnTo>
                <a:lnTo>
                  <a:pt x="9625997" y="368300"/>
                </a:lnTo>
                <a:lnTo>
                  <a:pt x="9626202" y="419100"/>
                </a:lnTo>
                <a:lnTo>
                  <a:pt x="9625997" y="469900"/>
                </a:lnTo>
                <a:lnTo>
                  <a:pt x="9625381" y="520700"/>
                </a:lnTo>
                <a:lnTo>
                  <a:pt x="9624355" y="571500"/>
                </a:lnTo>
                <a:lnTo>
                  <a:pt x="9622919" y="622300"/>
                </a:lnTo>
                <a:lnTo>
                  <a:pt x="9621072" y="673100"/>
                </a:lnTo>
                <a:lnTo>
                  <a:pt x="9618815" y="723900"/>
                </a:lnTo>
                <a:lnTo>
                  <a:pt x="9616148" y="774700"/>
                </a:lnTo>
                <a:lnTo>
                  <a:pt x="9613071" y="825500"/>
                </a:lnTo>
                <a:lnTo>
                  <a:pt x="9609585" y="876300"/>
                </a:lnTo>
                <a:lnTo>
                  <a:pt x="9605690" y="927100"/>
                </a:lnTo>
                <a:lnTo>
                  <a:pt x="9601386" y="977900"/>
                </a:lnTo>
                <a:lnTo>
                  <a:pt x="9596672" y="1028700"/>
                </a:lnTo>
                <a:lnTo>
                  <a:pt x="9591549" y="1079500"/>
                </a:lnTo>
                <a:lnTo>
                  <a:pt x="9586019" y="1130300"/>
                </a:lnTo>
                <a:lnTo>
                  <a:pt x="9580082" y="1181100"/>
                </a:lnTo>
                <a:lnTo>
                  <a:pt x="9573737" y="1219200"/>
                </a:lnTo>
                <a:lnTo>
                  <a:pt x="9566985" y="1270000"/>
                </a:lnTo>
                <a:lnTo>
                  <a:pt x="9559825" y="1320800"/>
                </a:lnTo>
                <a:lnTo>
                  <a:pt x="9552259" y="1371600"/>
                </a:lnTo>
                <a:lnTo>
                  <a:pt x="9544289" y="1422400"/>
                </a:lnTo>
                <a:lnTo>
                  <a:pt x="9535914" y="1473200"/>
                </a:lnTo>
                <a:lnTo>
                  <a:pt x="9527135" y="1524000"/>
                </a:lnTo>
                <a:lnTo>
                  <a:pt x="9517952" y="1574800"/>
                </a:lnTo>
                <a:lnTo>
                  <a:pt x="9508364" y="1625600"/>
                </a:lnTo>
                <a:lnTo>
                  <a:pt x="9498374" y="1676400"/>
                </a:lnTo>
                <a:lnTo>
                  <a:pt x="9487983" y="1714500"/>
                </a:lnTo>
                <a:lnTo>
                  <a:pt x="9477192" y="1765300"/>
                </a:lnTo>
                <a:lnTo>
                  <a:pt x="9465999" y="1816100"/>
                </a:lnTo>
                <a:lnTo>
                  <a:pt x="9454407" y="1866900"/>
                </a:lnTo>
                <a:lnTo>
                  <a:pt x="9442414" y="1917700"/>
                </a:lnTo>
                <a:lnTo>
                  <a:pt x="9430023" y="1968500"/>
                </a:lnTo>
                <a:lnTo>
                  <a:pt x="9417236" y="2006600"/>
                </a:lnTo>
                <a:lnTo>
                  <a:pt x="9404053" y="2057400"/>
                </a:lnTo>
                <a:lnTo>
                  <a:pt x="9390475" y="2108200"/>
                </a:lnTo>
                <a:lnTo>
                  <a:pt x="9376502" y="2159000"/>
                </a:lnTo>
                <a:lnTo>
                  <a:pt x="9362133" y="2209800"/>
                </a:lnTo>
                <a:lnTo>
                  <a:pt x="9347370" y="2247900"/>
                </a:lnTo>
                <a:lnTo>
                  <a:pt x="9332218" y="2298700"/>
                </a:lnTo>
                <a:lnTo>
                  <a:pt x="9316676" y="2349500"/>
                </a:lnTo>
                <a:lnTo>
                  <a:pt x="9300745" y="2400300"/>
                </a:lnTo>
                <a:lnTo>
                  <a:pt x="9284424" y="2438400"/>
                </a:lnTo>
                <a:lnTo>
                  <a:pt x="9267713" y="2489200"/>
                </a:lnTo>
                <a:lnTo>
                  <a:pt x="9250615" y="2540000"/>
                </a:lnTo>
                <a:lnTo>
                  <a:pt x="9233134" y="2590800"/>
                </a:lnTo>
                <a:lnTo>
                  <a:pt x="9215271" y="2628900"/>
                </a:lnTo>
                <a:lnTo>
                  <a:pt x="9197024" y="2679700"/>
                </a:lnTo>
                <a:lnTo>
                  <a:pt x="9178395" y="2730500"/>
                </a:lnTo>
                <a:lnTo>
                  <a:pt x="9159383" y="2768600"/>
                </a:lnTo>
                <a:lnTo>
                  <a:pt x="9139991" y="2819400"/>
                </a:lnTo>
                <a:lnTo>
                  <a:pt x="9120224" y="2870200"/>
                </a:lnTo>
                <a:lnTo>
                  <a:pt x="9100082" y="2908300"/>
                </a:lnTo>
                <a:lnTo>
                  <a:pt x="9079564" y="2959100"/>
                </a:lnTo>
                <a:lnTo>
                  <a:pt x="9058671" y="2997200"/>
                </a:lnTo>
                <a:lnTo>
                  <a:pt x="9037403" y="3048000"/>
                </a:lnTo>
                <a:lnTo>
                  <a:pt x="9015765" y="3086100"/>
                </a:lnTo>
                <a:lnTo>
                  <a:pt x="8993759" y="3136900"/>
                </a:lnTo>
                <a:lnTo>
                  <a:pt x="8971387" y="3187700"/>
                </a:lnTo>
                <a:lnTo>
                  <a:pt x="8948648" y="3225800"/>
                </a:lnTo>
                <a:lnTo>
                  <a:pt x="8925542" y="3276600"/>
                </a:lnTo>
                <a:lnTo>
                  <a:pt x="8902070" y="3314700"/>
                </a:lnTo>
                <a:lnTo>
                  <a:pt x="8878235" y="3365500"/>
                </a:lnTo>
                <a:lnTo>
                  <a:pt x="8854043" y="3403600"/>
                </a:lnTo>
                <a:lnTo>
                  <a:pt x="8829494" y="3441700"/>
                </a:lnTo>
                <a:lnTo>
                  <a:pt x="8804588" y="3492500"/>
                </a:lnTo>
                <a:lnTo>
                  <a:pt x="8779325" y="3530600"/>
                </a:lnTo>
                <a:lnTo>
                  <a:pt x="8753705" y="3581400"/>
                </a:lnTo>
                <a:lnTo>
                  <a:pt x="8727732" y="3619500"/>
                </a:lnTo>
                <a:lnTo>
                  <a:pt x="8701413" y="3657600"/>
                </a:lnTo>
                <a:lnTo>
                  <a:pt x="8674747" y="3708400"/>
                </a:lnTo>
                <a:lnTo>
                  <a:pt x="8647734" y="3746500"/>
                </a:lnTo>
                <a:lnTo>
                  <a:pt x="8620374" y="3784600"/>
                </a:lnTo>
                <a:lnTo>
                  <a:pt x="8592668" y="3835400"/>
                </a:lnTo>
                <a:lnTo>
                  <a:pt x="8564620" y="3873500"/>
                </a:lnTo>
                <a:lnTo>
                  <a:pt x="8536237" y="3911600"/>
                </a:lnTo>
                <a:lnTo>
                  <a:pt x="8507518" y="3949700"/>
                </a:lnTo>
                <a:lnTo>
                  <a:pt x="8478463" y="4000500"/>
                </a:lnTo>
                <a:lnTo>
                  <a:pt x="8449073" y="4038600"/>
                </a:lnTo>
                <a:lnTo>
                  <a:pt x="8419347" y="4076700"/>
                </a:lnTo>
                <a:lnTo>
                  <a:pt x="8389291" y="4114800"/>
                </a:lnTo>
                <a:lnTo>
                  <a:pt x="8358912" y="4152900"/>
                </a:lnTo>
                <a:lnTo>
                  <a:pt x="8328210" y="4203700"/>
                </a:lnTo>
                <a:lnTo>
                  <a:pt x="8297184" y="4241800"/>
                </a:lnTo>
                <a:lnTo>
                  <a:pt x="8265834" y="4279900"/>
                </a:lnTo>
                <a:lnTo>
                  <a:pt x="8234161" y="4318000"/>
                </a:lnTo>
                <a:lnTo>
                  <a:pt x="8202169" y="4356100"/>
                </a:lnTo>
                <a:lnTo>
                  <a:pt x="8169868" y="4394200"/>
                </a:lnTo>
                <a:lnTo>
                  <a:pt x="8137255" y="4432300"/>
                </a:lnTo>
                <a:lnTo>
                  <a:pt x="8104332" y="4470400"/>
                </a:lnTo>
                <a:lnTo>
                  <a:pt x="8071097" y="4508500"/>
                </a:lnTo>
                <a:lnTo>
                  <a:pt x="8037552" y="4546600"/>
                </a:lnTo>
                <a:lnTo>
                  <a:pt x="7969557" y="4622800"/>
                </a:lnTo>
                <a:lnTo>
                  <a:pt x="7935114" y="4648200"/>
                </a:lnTo>
                <a:lnTo>
                  <a:pt x="7865334" y="4724400"/>
                </a:lnTo>
                <a:lnTo>
                  <a:pt x="7794372" y="4800600"/>
                </a:lnTo>
                <a:lnTo>
                  <a:pt x="7758463" y="4826000"/>
                </a:lnTo>
                <a:lnTo>
                  <a:pt x="7685796" y="4902200"/>
                </a:lnTo>
                <a:lnTo>
                  <a:pt x="7649039" y="4940300"/>
                </a:lnTo>
                <a:lnTo>
                  <a:pt x="7611998" y="4965700"/>
                </a:lnTo>
                <a:lnTo>
                  <a:pt x="7574681" y="5003800"/>
                </a:lnTo>
                <a:lnTo>
                  <a:pt x="7537096" y="5029200"/>
                </a:lnTo>
                <a:lnTo>
                  <a:pt x="7461122" y="5105400"/>
                </a:lnTo>
                <a:lnTo>
                  <a:pt x="7422732" y="5130800"/>
                </a:lnTo>
                <a:lnTo>
                  <a:pt x="7384075" y="5168900"/>
                </a:lnTo>
                <a:lnTo>
                  <a:pt x="7345157" y="5194300"/>
                </a:lnTo>
                <a:lnTo>
                  <a:pt x="7305987" y="5232400"/>
                </a:lnTo>
                <a:lnTo>
                  <a:pt x="7266564" y="5257800"/>
                </a:lnTo>
                <a:lnTo>
                  <a:pt x="7226888" y="5295900"/>
                </a:lnTo>
                <a:lnTo>
                  <a:pt x="7146779" y="5346700"/>
                </a:lnTo>
                <a:lnTo>
                  <a:pt x="7106354" y="5384800"/>
                </a:lnTo>
                <a:lnTo>
                  <a:pt x="6983661" y="5461000"/>
                </a:lnTo>
                <a:lnTo>
                  <a:pt x="6942290" y="5499100"/>
                </a:lnTo>
                <a:lnTo>
                  <a:pt x="6774519" y="5600700"/>
                </a:lnTo>
                <a:lnTo>
                  <a:pt x="6732025" y="5638800"/>
                </a:lnTo>
                <a:lnTo>
                  <a:pt x="6472589" y="5791200"/>
                </a:lnTo>
                <a:lnTo>
                  <a:pt x="6428635" y="5803900"/>
                </a:lnTo>
                <a:lnTo>
                  <a:pt x="6205974" y="5930900"/>
                </a:lnTo>
                <a:lnTo>
                  <a:pt x="6160886" y="5943600"/>
                </a:lnTo>
                <a:lnTo>
                  <a:pt x="6070166" y="5994400"/>
                </a:lnTo>
                <a:lnTo>
                  <a:pt x="6024553" y="6007100"/>
                </a:lnTo>
                <a:lnTo>
                  <a:pt x="5978773" y="6032500"/>
                </a:lnTo>
                <a:lnTo>
                  <a:pt x="5932826" y="6045200"/>
                </a:lnTo>
                <a:lnTo>
                  <a:pt x="5840434" y="6096000"/>
                </a:lnTo>
                <a:lnTo>
                  <a:pt x="5793997" y="6108700"/>
                </a:lnTo>
                <a:lnTo>
                  <a:pt x="5747413" y="6134100"/>
                </a:lnTo>
                <a:lnTo>
                  <a:pt x="5653802" y="6159500"/>
                </a:lnTo>
                <a:lnTo>
                  <a:pt x="5606774" y="6184900"/>
                </a:lnTo>
                <a:lnTo>
                  <a:pt x="5512286" y="6210300"/>
                </a:lnTo>
                <a:lnTo>
                  <a:pt x="5464844" y="6235700"/>
                </a:lnTo>
                <a:lnTo>
                  <a:pt x="5321745" y="6273800"/>
                </a:lnTo>
                <a:lnTo>
                  <a:pt x="5273787" y="6299200"/>
                </a:lnTo>
                <a:lnTo>
                  <a:pt x="4837247" y="6413500"/>
                </a:lnTo>
                <a:close/>
              </a:path>
              <a:path w="9626600" h="6553200">
                <a:moveTo>
                  <a:pt x="4591421" y="6464300"/>
                </a:moveTo>
                <a:lnTo>
                  <a:pt x="2395745" y="6464300"/>
                </a:lnTo>
                <a:lnTo>
                  <a:pt x="2198912" y="6413500"/>
                </a:lnTo>
                <a:lnTo>
                  <a:pt x="4788254" y="6413500"/>
                </a:lnTo>
                <a:lnTo>
                  <a:pt x="4591421" y="6464300"/>
                </a:lnTo>
                <a:close/>
              </a:path>
              <a:path w="9626600" h="6553200">
                <a:moveTo>
                  <a:pt x="4492563" y="6477000"/>
                </a:moveTo>
                <a:lnTo>
                  <a:pt x="2494603" y="6477000"/>
                </a:lnTo>
                <a:lnTo>
                  <a:pt x="2445139" y="6464300"/>
                </a:lnTo>
                <a:lnTo>
                  <a:pt x="4542027" y="6464300"/>
                </a:lnTo>
                <a:lnTo>
                  <a:pt x="4492563" y="6477000"/>
                </a:lnTo>
                <a:close/>
              </a:path>
              <a:path w="9626600" h="6553200">
                <a:moveTo>
                  <a:pt x="4343760" y="6502400"/>
                </a:moveTo>
                <a:lnTo>
                  <a:pt x="2643405" y="6502400"/>
                </a:lnTo>
                <a:lnTo>
                  <a:pt x="2544137" y="6477000"/>
                </a:lnTo>
                <a:lnTo>
                  <a:pt x="4443029" y="6477000"/>
                </a:lnTo>
                <a:lnTo>
                  <a:pt x="4343760" y="6502400"/>
                </a:lnTo>
                <a:close/>
              </a:path>
              <a:path w="9626600" h="6553200">
                <a:moveTo>
                  <a:pt x="4244281" y="6515100"/>
                </a:moveTo>
                <a:lnTo>
                  <a:pt x="2742885" y="6515100"/>
                </a:lnTo>
                <a:lnTo>
                  <a:pt x="2693120" y="6502400"/>
                </a:lnTo>
                <a:lnTo>
                  <a:pt x="4294046" y="6502400"/>
                </a:lnTo>
                <a:lnTo>
                  <a:pt x="4244281" y="6515100"/>
                </a:lnTo>
                <a:close/>
              </a:path>
              <a:path w="9626600" h="6553200">
                <a:moveTo>
                  <a:pt x="4144600" y="6527800"/>
                </a:moveTo>
                <a:lnTo>
                  <a:pt x="2842566" y="6527800"/>
                </a:lnTo>
                <a:lnTo>
                  <a:pt x="2792700" y="6515100"/>
                </a:lnTo>
                <a:lnTo>
                  <a:pt x="4194466" y="6515100"/>
                </a:lnTo>
                <a:lnTo>
                  <a:pt x="4144600" y="6527800"/>
                </a:lnTo>
                <a:close/>
              </a:path>
              <a:path w="9626600" h="6553200">
                <a:moveTo>
                  <a:pt x="3994743" y="6540500"/>
                </a:moveTo>
                <a:lnTo>
                  <a:pt x="2992423" y="6540500"/>
                </a:lnTo>
                <a:lnTo>
                  <a:pt x="2942437" y="6527800"/>
                </a:lnTo>
                <a:lnTo>
                  <a:pt x="4044729" y="6527800"/>
                </a:lnTo>
                <a:lnTo>
                  <a:pt x="3994743" y="6540500"/>
                </a:lnTo>
                <a:close/>
              </a:path>
              <a:path w="9626600" h="6553200">
                <a:moveTo>
                  <a:pt x="3844603" y="6553200"/>
                </a:moveTo>
                <a:lnTo>
                  <a:pt x="3142563" y="6553200"/>
                </a:lnTo>
                <a:lnTo>
                  <a:pt x="3092486" y="6540500"/>
                </a:lnTo>
                <a:lnTo>
                  <a:pt x="3894680" y="6540500"/>
                </a:lnTo>
                <a:lnTo>
                  <a:pt x="3844603" y="6553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0459" y="399625"/>
            <a:ext cx="502284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145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616476" y="420557"/>
            <a:ext cx="217804" cy="23852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1450" dirty="0">
              <a:latin typeface="Trebuchet MS"/>
              <a:cs typeface="Trebuchet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59" y="209282"/>
            <a:ext cx="172870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счастливыми других – </a:t>
            </a:r>
            <a:r>
              <a:rPr lang="ru-RU" sz="54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зимы, </a:t>
            </a:r>
            <a:r>
              <a:rPr lang="ru-RU" sz="36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02.02.2024 г</a:t>
            </a:r>
            <a:endParaRPr lang="ru-RU" sz="3600" b="1" i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43" y="1404615"/>
            <a:ext cx="7525180" cy="564388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096000" y="1097452"/>
            <a:ext cx="9254338" cy="8092121"/>
            <a:chOff x="4368698" y="1189455"/>
            <a:chExt cx="9254338" cy="8092121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8698" y="3938766"/>
              <a:ext cx="2971799" cy="31051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94336" y="7906166"/>
              <a:ext cx="1375410" cy="1375410"/>
            </a:xfrm>
            <a:custGeom>
              <a:avLst/>
              <a:gdLst/>
              <a:ahLst/>
              <a:cxnLst/>
              <a:rect l="l" t="t" r="r" b="b"/>
              <a:pathLst>
                <a:path w="1375409" h="1375409">
                  <a:moveTo>
                    <a:pt x="687660" y="1375320"/>
                  </a:moveTo>
                  <a:lnTo>
                    <a:pt x="637077" y="1373458"/>
                  </a:lnTo>
                  <a:lnTo>
                    <a:pt x="586759" y="1367878"/>
                  </a:lnTo>
                  <a:lnTo>
                    <a:pt x="536988" y="1358611"/>
                  </a:lnTo>
                  <a:lnTo>
                    <a:pt x="488043" y="1345710"/>
                  </a:lnTo>
                  <a:lnTo>
                    <a:pt x="440179" y="1329244"/>
                  </a:lnTo>
                  <a:lnTo>
                    <a:pt x="393647" y="1309298"/>
                  </a:lnTo>
                  <a:lnTo>
                    <a:pt x="348709" y="1285982"/>
                  </a:lnTo>
                  <a:lnTo>
                    <a:pt x="305616" y="1259428"/>
                  </a:lnTo>
                  <a:lnTo>
                    <a:pt x="264593" y="1229778"/>
                  </a:lnTo>
                  <a:lnTo>
                    <a:pt x="225855" y="1197183"/>
                  </a:lnTo>
                  <a:lnTo>
                    <a:pt x="189620" y="1161826"/>
                  </a:lnTo>
                  <a:lnTo>
                    <a:pt x="156091" y="1123907"/>
                  </a:lnTo>
                  <a:lnTo>
                    <a:pt x="125442" y="1083625"/>
                  </a:lnTo>
                  <a:lnTo>
                    <a:pt x="97833" y="1041188"/>
                  </a:lnTo>
                  <a:lnTo>
                    <a:pt x="73422" y="996835"/>
                  </a:lnTo>
                  <a:lnTo>
                    <a:pt x="52345" y="950816"/>
                  </a:lnTo>
                  <a:lnTo>
                    <a:pt x="34708" y="903371"/>
                  </a:lnTo>
                  <a:lnTo>
                    <a:pt x="20607" y="854748"/>
                  </a:lnTo>
                  <a:lnTo>
                    <a:pt x="10122" y="805219"/>
                  </a:lnTo>
                  <a:lnTo>
                    <a:pt x="3311" y="755062"/>
                  </a:lnTo>
                  <a:lnTo>
                    <a:pt x="206" y="704541"/>
                  </a:lnTo>
                  <a:lnTo>
                    <a:pt x="0" y="687660"/>
                  </a:lnTo>
                  <a:lnTo>
                    <a:pt x="206" y="670779"/>
                  </a:lnTo>
                  <a:lnTo>
                    <a:pt x="3311" y="620257"/>
                  </a:lnTo>
                  <a:lnTo>
                    <a:pt x="10122" y="570101"/>
                  </a:lnTo>
                  <a:lnTo>
                    <a:pt x="20607" y="520572"/>
                  </a:lnTo>
                  <a:lnTo>
                    <a:pt x="34708" y="471948"/>
                  </a:lnTo>
                  <a:lnTo>
                    <a:pt x="52345" y="424504"/>
                  </a:lnTo>
                  <a:lnTo>
                    <a:pt x="73422" y="378484"/>
                  </a:lnTo>
                  <a:lnTo>
                    <a:pt x="97833" y="334131"/>
                  </a:lnTo>
                  <a:lnTo>
                    <a:pt x="125442" y="291695"/>
                  </a:lnTo>
                  <a:lnTo>
                    <a:pt x="156091" y="251413"/>
                  </a:lnTo>
                  <a:lnTo>
                    <a:pt x="189620" y="213494"/>
                  </a:lnTo>
                  <a:lnTo>
                    <a:pt x="225855" y="178137"/>
                  </a:lnTo>
                  <a:lnTo>
                    <a:pt x="264593" y="145542"/>
                  </a:lnTo>
                  <a:lnTo>
                    <a:pt x="305616" y="115891"/>
                  </a:lnTo>
                  <a:lnTo>
                    <a:pt x="348709" y="89338"/>
                  </a:lnTo>
                  <a:lnTo>
                    <a:pt x="393647" y="66022"/>
                  </a:lnTo>
                  <a:lnTo>
                    <a:pt x="440179" y="46076"/>
                  </a:lnTo>
                  <a:lnTo>
                    <a:pt x="488043" y="29610"/>
                  </a:lnTo>
                  <a:lnTo>
                    <a:pt x="536988" y="16709"/>
                  </a:lnTo>
                  <a:lnTo>
                    <a:pt x="586759" y="7442"/>
                  </a:lnTo>
                  <a:lnTo>
                    <a:pt x="637077" y="1862"/>
                  </a:lnTo>
                  <a:lnTo>
                    <a:pt x="687660" y="0"/>
                  </a:lnTo>
                  <a:lnTo>
                    <a:pt x="704541" y="206"/>
                  </a:lnTo>
                  <a:lnTo>
                    <a:pt x="755062" y="3311"/>
                  </a:lnTo>
                  <a:lnTo>
                    <a:pt x="805219" y="10122"/>
                  </a:lnTo>
                  <a:lnTo>
                    <a:pt x="854748" y="20607"/>
                  </a:lnTo>
                  <a:lnTo>
                    <a:pt x="903371" y="34708"/>
                  </a:lnTo>
                  <a:lnTo>
                    <a:pt x="950816" y="52345"/>
                  </a:lnTo>
                  <a:lnTo>
                    <a:pt x="996835" y="73422"/>
                  </a:lnTo>
                  <a:lnTo>
                    <a:pt x="1041188" y="97833"/>
                  </a:lnTo>
                  <a:lnTo>
                    <a:pt x="1083625" y="125442"/>
                  </a:lnTo>
                  <a:lnTo>
                    <a:pt x="1123907" y="156091"/>
                  </a:lnTo>
                  <a:lnTo>
                    <a:pt x="1161826" y="189620"/>
                  </a:lnTo>
                  <a:lnTo>
                    <a:pt x="1197183" y="225855"/>
                  </a:lnTo>
                  <a:lnTo>
                    <a:pt x="1229778" y="264593"/>
                  </a:lnTo>
                  <a:lnTo>
                    <a:pt x="1259428" y="305616"/>
                  </a:lnTo>
                  <a:lnTo>
                    <a:pt x="1285982" y="348709"/>
                  </a:lnTo>
                  <a:lnTo>
                    <a:pt x="1309298" y="393647"/>
                  </a:lnTo>
                  <a:lnTo>
                    <a:pt x="1329244" y="440179"/>
                  </a:lnTo>
                  <a:lnTo>
                    <a:pt x="1345710" y="488043"/>
                  </a:lnTo>
                  <a:lnTo>
                    <a:pt x="1358610" y="536988"/>
                  </a:lnTo>
                  <a:lnTo>
                    <a:pt x="1367878" y="586759"/>
                  </a:lnTo>
                  <a:lnTo>
                    <a:pt x="1373458" y="637077"/>
                  </a:lnTo>
                  <a:lnTo>
                    <a:pt x="1375320" y="687660"/>
                  </a:lnTo>
                  <a:lnTo>
                    <a:pt x="1375113" y="704541"/>
                  </a:lnTo>
                  <a:lnTo>
                    <a:pt x="1372009" y="755062"/>
                  </a:lnTo>
                  <a:lnTo>
                    <a:pt x="1365197" y="805219"/>
                  </a:lnTo>
                  <a:lnTo>
                    <a:pt x="1354712" y="854748"/>
                  </a:lnTo>
                  <a:lnTo>
                    <a:pt x="1340611" y="903371"/>
                  </a:lnTo>
                  <a:lnTo>
                    <a:pt x="1322975" y="950816"/>
                  </a:lnTo>
                  <a:lnTo>
                    <a:pt x="1301897" y="996835"/>
                  </a:lnTo>
                  <a:lnTo>
                    <a:pt x="1277486" y="1041188"/>
                  </a:lnTo>
                  <a:lnTo>
                    <a:pt x="1249878" y="1083625"/>
                  </a:lnTo>
                  <a:lnTo>
                    <a:pt x="1219228" y="1123907"/>
                  </a:lnTo>
                  <a:lnTo>
                    <a:pt x="1185699" y="1161826"/>
                  </a:lnTo>
                  <a:lnTo>
                    <a:pt x="1149465" y="1197183"/>
                  </a:lnTo>
                  <a:lnTo>
                    <a:pt x="1110726" y="1229778"/>
                  </a:lnTo>
                  <a:lnTo>
                    <a:pt x="1069703" y="1259428"/>
                  </a:lnTo>
                  <a:lnTo>
                    <a:pt x="1026611" y="1285982"/>
                  </a:lnTo>
                  <a:lnTo>
                    <a:pt x="981673" y="1309298"/>
                  </a:lnTo>
                  <a:lnTo>
                    <a:pt x="935141" y="1329244"/>
                  </a:lnTo>
                  <a:lnTo>
                    <a:pt x="887277" y="1345710"/>
                  </a:lnTo>
                  <a:lnTo>
                    <a:pt x="838332" y="1358610"/>
                  </a:lnTo>
                  <a:lnTo>
                    <a:pt x="788561" y="1367878"/>
                  </a:lnTo>
                  <a:lnTo>
                    <a:pt x="738242" y="1373458"/>
                  </a:lnTo>
                  <a:lnTo>
                    <a:pt x="687660" y="13753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98741" y="1189455"/>
              <a:ext cx="6424295" cy="6514465"/>
            </a:xfrm>
            <a:custGeom>
              <a:avLst/>
              <a:gdLst/>
              <a:ahLst/>
              <a:cxnLst/>
              <a:rect l="l" t="t" r="r" b="b"/>
              <a:pathLst>
                <a:path w="6424294" h="6514465">
                  <a:moveTo>
                    <a:pt x="404431" y="6305512"/>
                  </a:moveTo>
                  <a:lnTo>
                    <a:pt x="399262" y="6266180"/>
                  </a:lnTo>
                  <a:lnTo>
                    <a:pt x="386511" y="6228626"/>
                  </a:lnTo>
                  <a:lnTo>
                    <a:pt x="366674" y="6194272"/>
                  </a:lnTo>
                  <a:lnTo>
                    <a:pt x="340525" y="6164453"/>
                  </a:lnTo>
                  <a:lnTo>
                    <a:pt x="309054" y="6140310"/>
                  </a:lnTo>
                  <a:lnTo>
                    <a:pt x="273481" y="6122771"/>
                  </a:lnTo>
                  <a:lnTo>
                    <a:pt x="235178" y="6112510"/>
                  </a:lnTo>
                  <a:lnTo>
                    <a:pt x="208838" y="6109919"/>
                  </a:lnTo>
                  <a:lnTo>
                    <a:pt x="202222" y="6109919"/>
                  </a:lnTo>
                  <a:lnTo>
                    <a:pt x="195592" y="6109919"/>
                  </a:lnTo>
                  <a:lnTo>
                    <a:pt x="156273" y="6115088"/>
                  </a:lnTo>
                  <a:lnTo>
                    <a:pt x="118719" y="6127839"/>
                  </a:lnTo>
                  <a:lnTo>
                    <a:pt x="84366" y="6147676"/>
                  </a:lnTo>
                  <a:lnTo>
                    <a:pt x="54546" y="6173825"/>
                  </a:lnTo>
                  <a:lnTo>
                    <a:pt x="30403" y="6205296"/>
                  </a:lnTo>
                  <a:lnTo>
                    <a:pt x="12865" y="6240869"/>
                  </a:lnTo>
                  <a:lnTo>
                    <a:pt x="2590" y="6279172"/>
                  </a:lnTo>
                  <a:lnTo>
                    <a:pt x="0" y="6305512"/>
                  </a:lnTo>
                  <a:lnTo>
                    <a:pt x="0" y="6318758"/>
                  </a:lnTo>
                  <a:lnTo>
                    <a:pt x="5181" y="6358077"/>
                  </a:lnTo>
                  <a:lnTo>
                    <a:pt x="17932" y="6395631"/>
                  </a:lnTo>
                  <a:lnTo>
                    <a:pt x="37757" y="6429984"/>
                  </a:lnTo>
                  <a:lnTo>
                    <a:pt x="63906" y="6459804"/>
                  </a:lnTo>
                  <a:lnTo>
                    <a:pt x="95377" y="6483947"/>
                  </a:lnTo>
                  <a:lnTo>
                    <a:pt x="130949" y="6501485"/>
                  </a:lnTo>
                  <a:lnTo>
                    <a:pt x="169265" y="6511747"/>
                  </a:lnTo>
                  <a:lnTo>
                    <a:pt x="195592" y="6514351"/>
                  </a:lnTo>
                  <a:lnTo>
                    <a:pt x="208838" y="6514351"/>
                  </a:lnTo>
                  <a:lnTo>
                    <a:pt x="248158" y="6509169"/>
                  </a:lnTo>
                  <a:lnTo>
                    <a:pt x="285724" y="6496418"/>
                  </a:lnTo>
                  <a:lnTo>
                    <a:pt x="320065" y="6476593"/>
                  </a:lnTo>
                  <a:lnTo>
                    <a:pt x="349885" y="6450431"/>
                  </a:lnTo>
                  <a:lnTo>
                    <a:pt x="374040" y="6418974"/>
                  </a:lnTo>
                  <a:lnTo>
                    <a:pt x="391579" y="6383401"/>
                  </a:lnTo>
                  <a:lnTo>
                    <a:pt x="401840" y="6345085"/>
                  </a:lnTo>
                  <a:lnTo>
                    <a:pt x="404431" y="6318758"/>
                  </a:lnTo>
                  <a:lnTo>
                    <a:pt x="404431" y="6305512"/>
                  </a:lnTo>
                  <a:close/>
                </a:path>
                <a:path w="6424294" h="6514465">
                  <a:moveTo>
                    <a:pt x="6423901" y="404431"/>
                  </a:moveTo>
                  <a:lnTo>
                    <a:pt x="6421945" y="364782"/>
                  </a:lnTo>
                  <a:lnTo>
                    <a:pt x="6416129" y="325526"/>
                  </a:lnTo>
                  <a:lnTo>
                    <a:pt x="6406477" y="287032"/>
                  </a:lnTo>
                  <a:lnTo>
                    <a:pt x="6393116" y="249656"/>
                  </a:lnTo>
                  <a:lnTo>
                    <a:pt x="6376136" y="213779"/>
                  </a:lnTo>
                  <a:lnTo>
                    <a:pt x="6355740" y="179743"/>
                  </a:lnTo>
                  <a:lnTo>
                    <a:pt x="6332093" y="147853"/>
                  </a:lnTo>
                  <a:lnTo>
                    <a:pt x="6305435" y="118452"/>
                  </a:lnTo>
                  <a:lnTo>
                    <a:pt x="6276035" y="91795"/>
                  </a:lnTo>
                  <a:lnTo>
                    <a:pt x="6244158" y="68160"/>
                  </a:lnTo>
                  <a:lnTo>
                    <a:pt x="6210109" y="47752"/>
                  </a:lnTo>
                  <a:lnTo>
                    <a:pt x="6174232" y="30784"/>
                  </a:lnTo>
                  <a:lnTo>
                    <a:pt x="6136868" y="17411"/>
                  </a:lnTo>
                  <a:lnTo>
                    <a:pt x="6098362" y="7772"/>
                  </a:lnTo>
                  <a:lnTo>
                    <a:pt x="6059106" y="1943"/>
                  </a:lnTo>
                  <a:lnTo>
                    <a:pt x="6019470" y="0"/>
                  </a:lnTo>
                  <a:lnTo>
                    <a:pt x="6009538" y="114"/>
                  </a:lnTo>
                  <a:lnTo>
                    <a:pt x="5969952" y="3035"/>
                  </a:lnTo>
                  <a:lnTo>
                    <a:pt x="5930849" y="9829"/>
                  </a:lnTo>
                  <a:lnTo>
                    <a:pt x="5892597" y="20408"/>
                  </a:lnTo>
                  <a:lnTo>
                    <a:pt x="5855563" y="34696"/>
                  </a:lnTo>
                  <a:lnTo>
                    <a:pt x="5820118" y="52539"/>
                  </a:lnTo>
                  <a:lnTo>
                    <a:pt x="5786590" y="73774"/>
                  </a:lnTo>
                  <a:lnTo>
                    <a:pt x="5755297" y="98196"/>
                  </a:lnTo>
                  <a:lnTo>
                    <a:pt x="5726557" y="125552"/>
                  </a:lnTo>
                  <a:lnTo>
                    <a:pt x="5700623" y="155613"/>
                  </a:lnTo>
                  <a:lnTo>
                    <a:pt x="5677776" y="188061"/>
                  </a:lnTo>
                  <a:lnTo>
                    <a:pt x="5658218" y="222592"/>
                  </a:lnTo>
                  <a:lnTo>
                    <a:pt x="5642127" y="258876"/>
                  </a:lnTo>
                  <a:lnTo>
                    <a:pt x="5629681" y="296570"/>
                  </a:lnTo>
                  <a:lnTo>
                    <a:pt x="5620982" y="335292"/>
                  </a:lnTo>
                  <a:lnTo>
                    <a:pt x="5616130" y="374675"/>
                  </a:lnTo>
                  <a:lnTo>
                    <a:pt x="5615038" y="404431"/>
                  </a:lnTo>
                  <a:lnTo>
                    <a:pt x="5615152" y="414362"/>
                  </a:lnTo>
                  <a:lnTo>
                    <a:pt x="5618073" y="453936"/>
                  </a:lnTo>
                  <a:lnTo>
                    <a:pt x="5624855" y="493039"/>
                  </a:lnTo>
                  <a:lnTo>
                    <a:pt x="5635447" y="531291"/>
                  </a:lnTo>
                  <a:lnTo>
                    <a:pt x="5649734" y="568325"/>
                  </a:lnTo>
                  <a:lnTo>
                    <a:pt x="5667578" y="603770"/>
                  </a:lnTo>
                  <a:lnTo>
                    <a:pt x="5688812" y="637311"/>
                  </a:lnTo>
                  <a:lnTo>
                    <a:pt x="5713222" y="668591"/>
                  </a:lnTo>
                  <a:lnTo>
                    <a:pt x="5740590" y="697344"/>
                  </a:lnTo>
                  <a:lnTo>
                    <a:pt x="5770651" y="723265"/>
                  </a:lnTo>
                  <a:lnTo>
                    <a:pt x="5803100" y="746112"/>
                  </a:lnTo>
                  <a:lnTo>
                    <a:pt x="5837631" y="765683"/>
                  </a:lnTo>
                  <a:lnTo>
                    <a:pt x="5873915" y="781761"/>
                  </a:lnTo>
                  <a:lnTo>
                    <a:pt x="5911596" y="794207"/>
                  </a:lnTo>
                  <a:lnTo>
                    <a:pt x="5950331" y="802906"/>
                  </a:lnTo>
                  <a:lnTo>
                    <a:pt x="5989713" y="807770"/>
                  </a:lnTo>
                  <a:lnTo>
                    <a:pt x="6019470" y="808863"/>
                  </a:lnTo>
                  <a:lnTo>
                    <a:pt x="6029388" y="808736"/>
                  </a:lnTo>
                  <a:lnTo>
                    <a:pt x="6068974" y="805815"/>
                  </a:lnTo>
                  <a:lnTo>
                    <a:pt x="6108077" y="799033"/>
                  </a:lnTo>
                  <a:lnTo>
                    <a:pt x="6146330" y="788454"/>
                  </a:lnTo>
                  <a:lnTo>
                    <a:pt x="6183363" y="774166"/>
                  </a:lnTo>
                  <a:lnTo>
                    <a:pt x="6218809" y="756323"/>
                  </a:lnTo>
                  <a:lnTo>
                    <a:pt x="6252337" y="735088"/>
                  </a:lnTo>
                  <a:lnTo>
                    <a:pt x="6283630" y="710666"/>
                  </a:lnTo>
                  <a:lnTo>
                    <a:pt x="6312370" y="683298"/>
                  </a:lnTo>
                  <a:lnTo>
                    <a:pt x="6338303" y="653249"/>
                  </a:lnTo>
                  <a:lnTo>
                    <a:pt x="6361150" y="620801"/>
                  </a:lnTo>
                  <a:lnTo>
                    <a:pt x="6380721" y="586257"/>
                  </a:lnTo>
                  <a:lnTo>
                    <a:pt x="6396799" y="549973"/>
                  </a:lnTo>
                  <a:lnTo>
                    <a:pt x="6409245" y="512292"/>
                  </a:lnTo>
                  <a:lnTo>
                    <a:pt x="6417945" y="473570"/>
                  </a:lnTo>
                  <a:lnTo>
                    <a:pt x="6422796" y="434174"/>
                  </a:lnTo>
                  <a:lnTo>
                    <a:pt x="6423901" y="404431"/>
                  </a:lnTo>
                  <a:close/>
                </a:path>
              </a:pathLst>
            </a:custGeom>
            <a:solidFill>
              <a:srgbClr val="FFCD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31" y="3217904"/>
            <a:ext cx="8894157" cy="66706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391</Words>
  <Application>Microsoft Office PowerPoint</Application>
  <PresentationFormat>Произвольный</PresentationFormat>
  <Paragraphs>69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Lucida Sans Unicode</vt:lpstr>
      <vt:lpstr>Times New Roman</vt:lpstr>
      <vt:lpstr>Trebuchet MS</vt:lpstr>
      <vt:lpstr>Office Theme</vt:lpstr>
      <vt:lpstr>ЦЕНТР ДОБРОВОЛЬЧЕСТВА «АБИЛИМПИКС»  ГБПОУ «Пермский профессионально-педагогический колледж»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2021-2022</dc:title>
  <dc:creator>Анастасия Антонюк</dc:creator>
  <cp:keywords>DAEpiezhaVc,BAEiTVsLv1U</cp:keywords>
  <cp:lastModifiedBy>Пользователь ПППК</cp:lastModifiedBy>
  <cp:revision>39</cp:revision>
  <dcterms:created xsi:type="dcterms:W3CDTF">2021-09-14T10:11:23Z</dcterms:created>
  <dcterms:modified xsi:type="dcterms:W3CDTF">2024-03-16T04:49:57Z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2021-09-14T00:00:00Z</vt:filetime>
  </property>
  <property fmtid="{D5CDD505-2E9C-101B-9397-08002B2CF9AE}" pid="3" name="Creator">
    <vt:lpwstr>Canva</vt:lpwstr>
  </property>
  <property fmtid="{D5CDD505-2E9C-101B-9397-08002B2CF9AE}" pid="4" name="LastSaved">
    <vt:filetime>2021-09-14T00:00:00Z</vt:filetime>
  </property>
</Properties>
</file>