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37" r:id="rId2"/>
    <p:sldId id="3839" r:id="rId3"/>
    <p:sldId id="3847" r:id="rId4"/>
    <p:sldId id="262" r:id="rId5"/>
    <p:sldId id="3840" r:id="rId6"/>
    <p:sldId id="3855" r:id="rId7"/>
    <p:sldId id="3857" r:id="rId8"/>
    <p:sldId id="3858" r:id="rId9"/>
    <p:sldId id="3859" r:id="rId10"/>
    <p:sldId id="3844" r:id="rId11"/>
    <p:sldId id="3852" r:id="rId12"/>
    <p:sldId id="3846" r:id="rId13"/>
    <p:sldId id="3860" r:id="rId14"/>
    <p:sldId id="3861" r:id="rId15"/>
    <p:sldId id="3854" r:id="rId16"/>
    <p:sldId id="384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8DA"/>
    <a:srgbClr val="FC8770"/>
    <a:srgbClr val="FA5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79F7F-F43C-4C66-B68A-8AB52F92AADF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F8F93-354A-4129-B9C5-DFFADA9F0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B1F2-FA3A-426A-A7F7-7A218420CAE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7B0-F6A3-47D0-A886-5F6B389D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4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B1F2-FA3A-426A-A7F7-7A218420CAE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7B0-F6A3-47D0-A886-5F6B389D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6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B1F2-FA3A-426A-A7F7-7A218420CAE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7B0-F6A3-47D0-A886-5F6B389D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1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B1F2-FA3A-426A-A7F7-7A218420CAE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7B0-F6A3-47D0-A886-5F6B389D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9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B1F2-FA3A-426A-A7F7-7A218420CAE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7B0-F6A3-47D0-A886-5F6B389D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6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B1F2-FA3A-426A-A7F7-7A218420CAE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7B0-F6A3-47D0-A886-5F6B389D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1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B1F2-FA3A-426A-A7F7-7A218420CAE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7B0-F6A3-47D0-A886-5F6B389D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4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B1F2-FA3A-426A-A7F7-7A218420CAE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7B0-F6A3-47D0-A886-5F6B389D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8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B1F2-FA3A-426A-A7F7-7A218420CAE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7B0-F6A3-47D0-A886-5F6B389D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B1F2-FA3A-426A-A7F7-7A218420CAE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7B0-F6A3-47D0-A886-5F6B389D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1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B1F2-FA3A-426A-A7F7-7A218420CAE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7B0-F6A3-47D0-A886-5F6B389D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3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5B1F2-FA3A-426A-A7F7-7A218420CAE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67B0-F6A3-47D0-A886-5F6B389D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4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youtube.com/embed/iVZn-bLauVk?feature=oembed&amp;fs=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VZn-bLauVk?feature=oembed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novikovnn.ru/wp-content/uploads/3/3/f/33f34e1b6e8aa034e1bb8cc738b73803.jpe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7114" y="3105834"/>
            <a:ext cx="8869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туристическим навыкам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79228" y="4738254"/>
            <a:ext cx="3641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Мосинцева Алина Александровна,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учащаяся 10 М класса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Шуваева Варвара Андреевна,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</a:t>
            </a:r>
          </a:p>
        </p:txBody>
      </p:sp>
    </p:spTree>
    <p:extLst>
      <p:ext uri="{BB962C8B-B14F-4D97-AF65-F5344CB8AC3E}">
        <p14:creationId xmlns:p14="http://schemas.microsoft.com/office/powerpoint/2010/main" val="61479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CE32D7-4B48-4C9E-81EE-D046467D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24" y="3752976"/>
            <a:ext cx="11897339" cy="28939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ADF8C78-9CD2-46F0-B2E6-74F251B5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24" y="5988658"/>
            <a:ext cx="3545190" cy="87785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3900" y="149410"/>
            <a:ext cx="10234353" cy="64071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собственных видео уроков для курса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333612-9D7B-4815-B74E-EF9ACA8C9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24" y="790125"/>
            <a:ext cx="11809625" cy="2985112"/>
          </a:xfrm>
          <a:prstGeom prst="rect">
            <a:avLst/>
          </a:prstGeom>
        </p:spPr>
      </p:pic>
      <p:pic>
        <p:nvPicPr>
          <p:cNvPr id="4" name="Мультимедиа в Интернете 3" title="Встречный узел. Простой способ вязки встречного узла.">
            <a:hlinkClick r:id="" action="ppaction://media"/>
            <a:extLst>
              <a:ext uri="{FF2B5EF4-FFF2-40B4-BE49-F238E27FC236}">
                <a16:creationId xmlns:a16="http://schemas.microsoft.com/office/drawing/2014/main" id="{96A14D56-FB41-4D11-9E9C-23BF3E1D00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80840" y="3775237"/>
            <a:ext cx="3629255" cy="20505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E8D2E1-247A-4DF8-B5BD-A2742F2B3D7B}"/>
              </a:ext>
            </a:extLst>
          </p:cNvPr>
          <p:cNvSpPr txBox="1"/>
          <p:nvPr/>
        </p:nvSpPr>
        <p:spPr>
          <a:xfrm>
            <a:off x="230531" y="5988658"/>
            <a:ext cx="3729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https://youtu.be/iVZn-bLauVk?si=sQBOMqP_vCRa8qMr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6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4716" y="442120"/>
            <a:ext cx="1047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подачи теоретического материала в курсе: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78" t="9558" r="10634" b="25997"/>
          <a:stretch/>
        </p:blipFill>
        <p:spPr>
          <a:xfrm>
            <a:off x="524716" y="1401560"/>
            <a:ext cx="11379675" cy="4986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2102" t="11068" r="29830" b="84342"/>
          <a:stretch/>
        </p:blipFill>
        <p:spPr>
          <a:xfrm>
            <a:off x="10436204" y="1432963"/>
            <a:ext cx="1468187" cy="463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91066" b="91262"/>
          <a:stretch/>
        </p:blipFill>
        <p:spPr>
          <a:xfrm>
            <a:off x="524716" y="1427318"/>
            <a:ext cx="1043189" cy="4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0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973" y="291483"/>
            <a:ext cx="1008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заданий для самостоятельной отработки: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967" t="9119" r="9738" b="9527"/>
          <a:stretch/>
        </p:blipFill>
        <p:spPr>
          <a:xfrm>
            <a:off x="644520" y="1053930"/>
            <a:ext cx="10277340" cy="5576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0" y="1066809"/>
            <a:ext cx="1042506" cy="438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597" y="1053930"/>
            <a:ext cx="146926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973" y="291483"/>
            <a:ext cx="1008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курсу</a:t>
            </a: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37C73A-1728-449D-841A-7C4A31DFE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" t="3067" r="1726" b="3840"/>
          <a:stretch/>
        </p:blipFill>
        <p:spPr>
          <a:xfrm>
            <a:off x="1018095" y="939197"/>
            <a:ext cx="9982986" cy="5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7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973" y="291483"/>
            <a:ext cx="1008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к курсу</a:t>
            </a:r>
            <a:endParaRPr lang="ru-RU" sz="3600" dirty="0"/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4D3CDC16-2BBE-43DB-B110-E866523F8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/>
          <a:stretch>
            <a:fillRect/>
          </a:stretch>
        </p:blipFill>
        <p:spPr bwMode="auto">
          <a:xfrm>
            <a:off x="597063" y="1626173"/>
            <a:ext cx="10985264" cy="22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>
            <a:extLst>
              <a:ext uri="{FF2B5EF4-FFF2-40B4-BE49-F238E27FC236}">
                <a16:creationId xmlns:a16="http://schemas.microsoft.com/office/drawing/2014/main" id="{380E4B03-03CF-4C03-8312-DB47AA4C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/>
          <a:stretch>
            <a:fillRect/>
          </a:stretch>
        </p:blipFill>
        <p:spPr bwMode="auto">
          <a:xfrm>
            <a:off x="597062" y="4161886"/>
            <a:ext cx="10986871" cy="123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7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403" y="302725"/>
            <a:ext cx="9654464" cy="91578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47607" y="444734"/>
            <a:ext cx="1496291" cy="3158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761" y="2573063"/>
            <a:ext cx="6251185" cy="22051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Найдена и систематизирована информация о туризме.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Рассмотренны способы создания курса.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 курс.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058486" y="1286933"/>
            <a:ext cx="6883247" cy="117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456" t="17134" r="32610" b="20644"/>
          <a:stretch/>
        </p:blipFill>
        <p:spPr>
          <a:xfrm>
            <a:off x="7416828" y="1626962"/>
            <a:ext cx="3699411" cy="3706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6828" y="5541739"/>
            <a:ext cx="3683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https://stepik.org/course/187244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29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199" y="336128"/>
            <a:ext cx="10234353" cy="64071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846" y="1176807"/>
            <a:ext cx="1150659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русского языка / [Электронный ресурс] // Словарь русского языка: В 4-х т. / РАН, Ин-т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: [сайт]. — URL: https://feb-web.ru/feb/mas/mas-abc/default.asp (дата обращения: 15.12.2023).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Переправа через реку в походе / [Электронный ресурс] // Переправа через реку в походе: виды, организация, снаряжение  : [сайт]. — URL: https://www.splav.ru/library/sovety/pereprava-v-pohode/ (дата обращения: 15.12.2023).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Алтая  / [Электронный ресурс] // Растения Алтая — фото и описание, как выглядят и где растут : [сайт]. — URL: https://ecoportal.info/rasteniya-altaya/ (дата обращения: 15.12.2023).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Смарт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Мультимедиа  / [Электронный ресурс] // Смарт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Мультимедиа – видео и курсы для роста вашего бизнеса по всему миру : [сайт]. — URL: https://s-l-m.ru/?ysclid=lq721v105r472576749 (дата обращения: 15.12.2023).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для онлайн-обучения  / [Электронный ресурс] // Платформа для онлайн-обучения — создайте онлайн-школу в сервисе и запустите первый курс в конструкторе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Skillspace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бесплатно : [сайт]. — URL: https://skillspace.ru/?utm_source=yandex&amp;utm_medium=cpc&amp;utm_campaign=2023_02_Poisk_B_skillspace_ru|82971726&amp;utm (дата обращения: 15.12.2023).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Stepik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ресурс] //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Stepik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[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сайт]. —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https://welcome.stepik.org/ru?ysclid=lqawtlfass234871101 (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обращения: 18.12.2023).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8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559" y="3186152"/>
            <a:ext cx="5669441" cy="36718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7584" y="556327"/>
            <a:ext cx="5228822" cy="207349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как хобби или нечто большее?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023"/>
          <a:stretch/>
        </p:blipFill>
        <p:spPr>
          <a:xfrm>
            <a:off x="0" y="3186152"/>
            <a:ext cx="4924681" cy="3687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730" y="0"/>
            <a:ext cx="5664270" cy="3186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618" y="3186152"/>
            <a:ext cx="2457943" cy="36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9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403" y="302725"/>
            <a:ext cx="9654464" cy="91578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8486" y="2012303"/>
            <a:ext cx="9431868" cy="804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курса, направленного на помощь людям в освоении базовых знаний и навыков в теме туризма.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47607" y="444734"/>
            <a:ext cx="1496291" cy="3158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8486" y="3368123"/>
            <a:ext cx="9714809" cy="22051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информацию о туризме.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Систематизировать найденную информацию по разделам в структуре курса.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Изучить способы создания курса.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Разработать курс.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6545" y="3130154"/>
            <a:ext cx="1501833" cy="3075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2581" y="1601164"/>
            <a:ext cx="1576994" cy="3359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058486" y="1286933"/>
            <a:ext cx="6883247" cy="117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4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ovikovnn.ru/wp-content/uploads/3/3/f/33f34e1b6e8aa034e1bb8cc738b73803.jpeg"/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r="42001"/>
          <a:stretch/>
        </p:blipFill>
        <p:spPr bwMode="auto">
          <a:xfrm>
            <a:off x="8013032" y="1575977"/>
            <a:ext cx="3946358" cy="426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4353" cy="64071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Теоритическое содержание курса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1559" y="1810860"/>
            <a:ext cx="3680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Ориентирование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местности</a:t>
            </a:r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AAD9DD4A-20EB-40BC-AA9A-4D8C3AFA8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59595" y="1911387"/>
            <a:ext cx="302659" cy="3826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21559" y="5217286"/>
            <a:ext cx="368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Краеведение</a:t>
            </a:r>
          </a:p>
        </p:txBody>
      </p:sp>
      <p:pic>
        <p:nvPicPr>
          <p:cNvPr id="10" name="Picture 25">
            <a:extLst>
              <a:ext uri="{FF2B5EF4-FFF2-40B4-BE49-F238E27FC236}">
                <a16:creationId xmlns:a16="http://schemas.microsoft.com/office/drawing/2014/main" id="{AAD9DD4A-20EB-40BC-AA9A-4D8C3AFA8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50396" y="5239912"/>
            <a:ext cx="302659" cy="3826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21559" y="3149389"/>
            <a:ext cx="368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Узельная техника</a:t>
            </a:r>
          </a:p>
        </p:txBody>
      </p:sp>
      <p:pic>
        <p:nvPicPr>
          <p:cNvPr id="12" name="Picture 25">
            <a:extLst>
              <a:ext uri="{FF2B5EF4-FFF2-40B4-BE49-F238E27FC236}">
                <a16:creationId xmlns:a16="http://schemas.microsoft.com/office/drawing/2014/main" id="{AAD9DD4A-20EB-40BC-AA9A-4D8C3AFA8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56425" y="3206833"/>
            <a:ext cx="302659" cy="3826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07451" y="4124912"/>
            <a:ext cx="368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Переправа</a:t>
            </a:r>
          </a:p>
        </p:txBody>
      </p:sp>
      <p:pic>
        <p:nvPicPr>
          <p:cNvPr id="15" name="Picture 25">
            <a:extLst>
              <a:ext uri="{FF2B5EF4-FFF2-40B4-BE49-F238E27FC236}">
                <a16:creationId xmlns:a16="http://schemas.microsoft.com/office/drawing/2014/main" id="{AAD9DD4A-20EB-40BC-AA9A-4D8C3AFA8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50396" y="4153626"/>
            <a:ext cx="302659" cy="38267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324653" y="1546167"/>
            <a:ext cx="4338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определения 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 горизонта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24654" y="2277077"/>
            <a:ext cx="3680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расстояний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24654" y="3101314"/>
            <a:ext cx="3680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узлов, способы их вязки, полезность в туризме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24654" y="3925551"/>
            <a:ext cx="368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переправ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24654" y="4365078"/>
            <a:ext cx="368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тренировки переправ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24654" y="4850839"/>
            <a:ext cx="368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объекты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24653" y="5250949"/>
            <a:ext cx="368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животные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24652" y="5626307"/>
            <a:ext cx="368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встречающиеся растения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1621559" y="2916063"/>
            <a:ext cx="6156726" cy="23408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1621559" y="3848617"/>
            <a:ext cx="6156726" cy="23408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621559" y="4830224"/>
            <a:ext cx="6156726" cy="23408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005355" y="1546167"/>
            <a:ext cx="1" cy="4492574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15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B57A54C-4984-42AF-A211-7AEEFF7CA7FD}"/>
              </a:ext>
            </a:extLst>
          </p:cNvPr>
          <p:cNvSpPr/>
          <p:nvPr/>
        </p:nvSpPr>
        <p:spPr>
          <a:xfrm>
            <a:off x="5435280" y="3491316"/>
            <a:ext cx="304698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B57A54C-4984-42AF-A211-7AEEFF7CA7FD}"/>
              </a:ext>
            </a:extLst>
          </p:cNvPr>
          <p:cNvSpPr/>
          <p:nvPr/>
        </p:nvSpPr>
        <p:spPr>
          <a:xfrm>
            <a:off x="5435280" y="2874901"/>
            <a:ext cx="304698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B57A54C-4984-42AF-A211-7AEEFF7CA7FD}"/>
              </a:ext>
            </a:extLst>
          </p:cNvPr>
          <p:cNvSpPr/>
          <p:nvPr/>
        </p:nvSpPr>
        <p:spPr>
          <a:xfrm>
            <a:off x="5435280" y="2274021"/>
            <a:ext cx="304698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B57A54C-4984-42AF-A211-7AEEFF7CA7FD}"/>
              </a:ext>
            </a:extLst>
          </p:cNvPr>
          <p:cNvSpPr/>
          <p:nvPr/>
        </p:nvSpPr>
        <p:spPr>
          <a:xfrm>
            <a:off x="866270" y="5138642"/>
            <a:ext cx="3609475" cy="916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B57A54C-4984-42AF-A211-7AEEFF7CA7FD}"/>
              </a:ext>
            </a:extLst>
          </p:cNvPr>
          <p:cNvSpPr/>
          <p:nvPr/>
        </p:nvSpPr>
        <p:spPr>
          <a:xfrm>
            <a:off x="866270" y="3887117"/>
            <a:ext cx="3609475" cy="1057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B57A54C-4984-42AF-A211-7AEEFF7CA7FD}"/>
              </a:ext>
            </a:extLst>
          </p:cNvPr>
          <p:cNvSpPr/>
          <p:nvPr/>
        </p:nvSpPr>
        <p:spPr>
          <a:xfrm>
            <a:off x="866271" y="2928671"/>
            <a:ext cx="3609475" cy="702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B57A54C-4984-42AF-A211-7AEEFF7CA7FD}"/>
              </a:ext>
            </a:extLst>
          </p:cNvPr>
          <p:cNvSpPr/>
          <p:nvPr/>
        </p:nvSpPr>
        <p:spPr>
          <a:xfrm>
            <a:off x="866272" y="2286549"/>
            <a:ext cx="360947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4353" cy="64071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реализации онлайн курса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546167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нужной платформы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2286549"/>
            <a:ext cx="3474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создание курса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2922125"/>
            <a:ext cx="3474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пользование курсом для учеников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199" y="3865477"/>
            <a:ext cx="3474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должен быть основан на обучении, а не на рекламе или бизнесе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8199" y="5089285"/>
            <a:ext cx="3474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Удобное использование как для производителя, так и для учеников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5282" y="2267935"/>
            <a:ext cx="3474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Смарт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35280" y="2861657"/>
            <a:ext cx="3474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Skillspace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35281" y="3455379"/>
            <a:ext cx="3474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Stepik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35280" y="1545883"/>
            <a:ext cx="3046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платформы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974558" y="1945993"/>
            <a:ext cx="180474" cy="23172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487417" y="1989465"/>
            <a:ext cx="180474" cy="23172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>
            <a:stCxn id="17" idx="3"/>
          </p:cNvCxnSpPr>
          <p:nvPr/>
        </p:nvCxnSpPr>
        <p:spPr>
          <a:xfrm>
            <a:off x="4475747" y="2486604"/>
            <a:ext cx="959532" cy="1082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7" idx="3"/>
            <a:endCxn id="21" idx="1"/>
          </p:cNvCxnSpPr>
          <p:nvPr/>
        </p:nvCxnSpPr>
        <p:spPr>
          <a:xfrm flipV="1">
            <a:off x="4475747" y="2474076"/>
            <a:ext cx="959533" cy="1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9" idx="3"/>
          </p:cNvCxnSpPr>
          <p:nvPr/>
        </p:nvCxnSpPr>
        <p:spPr>
          <a:xfrm flipV="1">
            <a:off x="4475745" y="3787746"/>
            <a:ext cx="959534" cy="628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0" idx="3"/>
          </p:cNvCxnSpPr>
          <p:nvPr/>
        </p:nvCxnSpPr>
        <p:spPr>
          <a:xfrm flipV="1">
            <a:off x="4475745" y="3847711"/>
            <a:ext cx="959534" cy="1749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0" idx="3"/>
            <a:endCxn id="22" idx="1"/>
          </p:cNvCxnSpPr>
          <p:nvPr/>
        </p:nvCxnSpPr>
        <p:spPr>
          <a:xfrm flipV="1">
            <a:off x="4475745" y="3074956"/>
            <a:ext cx="959535" cy="2522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8" idx="3"/>
            <a:endCxn id="23" idx="1"/>
          </p:cNvCxnSpPr>
          <p:nvPr/>
        </p:nvCxnSpPr>
        <p:spPr>
          <a:xfrm>
            <a:off x="4475746" y="3280039"/>
            <a:ext cx="959534" cy="411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8" idx="3"/>
          </p:cNvCxnSpPr>
          <p:nvPr/>
        </p:nvCxnSpPr>
        <p:spPr>
          <a:xfrm flipV="1">
            <a:off x="4475746" y="2574758"/>
            <a:ext cx="959533" cy="705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ai-i1.infcdn.net/icons_siandroid/png/og/9037/90378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2" r="20991"/>
          <a:stretch/>
        </p:blipFill>
        <p:spPr bwMode="auto">
          <a:xfrm>
            <a:off x="8862451" y="2837262"/>
            <a:ext cx="3157095" cy="27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3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C1641-88FB-47C9-B1E4-D0F24482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79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курса</a:t>
            </a:r>
            <a:endParaRPr lang="ru-RU" sz="3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4143E2-208A-4254-BCFC-CAA6CF63A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52"/>
          <a:stretch/>
        </p:blipFill>
        <p:spPr>
          <a:xfrm>
            <a:off x="367673" y="1531321"/>
            <a:ext cx="11456654" cy="37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5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C1641-88FB-47C9-B1E4-D0F24482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79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курса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24C986-89D3-41DC-9EA1-F9E64E933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9" y="1536573"/>
            <a:ext cx="11979621" cy="29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C1641-88FB-47C9-B1E4-D0F24482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79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курса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94FB5C-A83F-49A4-B10A-7657643A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32" y="1432879"/>
            <a:ext cx="11796335" cy="374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C1641-88FB-47C9-B1E4-D0F24482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79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курса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3460C2-62D5-4A2A-B4DB-001AE9642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49"/>
          <a:stretch/>
        </p:blipFill>
        <p:spPr>
          <a:xfrm>
            <a:off x="229234" y="1225488"/>
            <a:ext cx="11733531" cy="53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95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537</Words>
  <Application>Microsoft Office PowerPoint</Application>
  <PresentationFormat>Широкоэкранный</PresentationFormat>
  <Paragraphs>65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Актуальность: туризм как хобби или нечто большее?</vt:lpstr>
      <vt:lpstr>Введение</vt:lpstr>
      <vt:lpstr>Теоритическое содержание курса</vt:lpstr>
      <vt:lpstr>Способы реализации онлайн курса</vt:lpstr>
      <vt:lpstr>Структура курса</vt:lpstr>
      <vt:lpstr>Структура курса</vt:lpstr>
      <vt:lpstr>Структура курса</vt:lpstr>
      <vt:lpstr>Структура курса</vt:lpstr>
      <vt:lpstr>Создание собственных видео уроков для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Список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Лемешева Юлия Кареновна</dc:creator>
  <cp:lastModifiedBy>1</cp:lastModifiedBy>
  <cp:revision>88</cp:revision>
  <dcterms:created xsi:type="dcterms:W3CDTF">2023-10-16T08:22:54Z</dcterms:created>
  <dcterms:modified xsi:type="dcterms:W3CDTF">2024-05-31T19:20:06Z</dcterms:modified>
</cp:coreProperties>
</file>