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8" r:id="rId4"/>
    <p:sldId id="274" r:id="rId5"/>
    <p:sldId id="261" r:id="rId6"/>
    <p:sldId id="269" r:id="rId7"/>
    <p:sldId id="275" r:id="rId8"/>
    <p:sldId id="277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0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ks133\Desktop\Доброволец россии\W5DzZlk4Y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6408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096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оказанию поддержки пожилым людям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Гаврилов-Ямского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464314"/>
            <a:ext cx="8729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Говорят, что молодость прошла?!»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вовлечения молодежи и членов молодежных общественных объединений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Гаврилов-Ямского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 в социально полезную деятельность, направленную на пожилых людей.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95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779687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привлечь молодежь и членов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МиДОО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участия в волонтерской деятельности, направленной на поддержку пожилых людей;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повышению активности пожилых людей через их участие в новых для себя мероприятиях;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увеличить количество акций и мероприятий социальной направленности, проводимых в районе;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организовать интересных и полезный досуг пожилых людей через их участие в районных мероприятиях различной направленности;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формированию качеств и компетенций, повышающих «профессиональный» уровень добровольцев, посредством проведения обучающих занятий;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способствовать формированию осознанного отношения добровольцев к социально-одобряемой деятельности через предоставление возможности выбора вида волонтерской деятельности и реализацию собственных добровольческих инициатив;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выстроить партнерские отношения между учреждениями социальной сферы, добровольцами, учреждениями культуры и молодежной политики в процессе реализации социально значимых задач;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2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161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привлечь внимание общественности к решению проблем пожилых людей и содействовать информационному сопровождению добровольческой деятельности в СМИ.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62484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2012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 ко Дню здоровья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iks133\Desktop\Доброволец россии\2013 год\Волотерство День здоровья\MoJCgWoLNF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648200" cy="3097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iks133\Desktop\Доброволец россии\2013 год\Волотерство День здоровья\OUpbjftTz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855" y="685800"/>
            <a:ext cx="4573786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iks133\Desktop\Доброволец россии\2013 год\Волотерство День здоровья\QjA6Q11b0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3669" y="3733800"/>
            <a:ext cx="4688131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для отделений ВОИ Ярославской области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iks133\Desktop\Доброволец россии\2014 год\статья ЧГК ВОИ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4774762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6" name="AutoShape 2" descr="https://apf.mail.ru/cgi-bin/readmsg/DSC_0047.JPG?id=15366513340000000848%3B0%3B4&amp;x-email=iks133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iks133\Downloads\DSC_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1" y="3072764"/>
            <a:ext cx="5715000" cy="3785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838200" y="4495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6670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Мероприятие к празднованию Яблочного Спаса в селе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Стогинское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iks133\Desktop\Доброволец россии\2014 год\28 августа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5916911" cy="3810000"/>
          </a:xfrm>
          <a:prstGeom prst="rect">
            <a:avLst/>
          </a:prstGeom>
          <a:noFill/>
        </p:spPr>
      </p:pic>
      <p:pic>
        <p:nvPicPr>
          <p:cNvPr id="5" name="Picture 3" descr="C:\Users\iks133\Desktop\Доброволец россии\2015 год\статья Ярбомбинг\p3l2WP65PRM.jpg"/>
          <p:cNvPicPr>
            <a:picLocks noChangeAspect="1" noChangeArrowheads="1"/>
          </p:cNvPicPr>
          <p:nvPr/>
        </p:nvPicPr>
        <p:blipFill>
          <a:blip r:embed="rId3"/>
          <a:srcRect t="25512"/>
          <a:stretch>
            <a:fillRect/>
          </a:stretch>
        </p:blipFill>
        <p:spPr bwMode="auto">
          <a:xfrm>
            <a:off x="4495800" y="1629660"/>
            <a:ext cx="4343400" cy="431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5943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по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Ярнбомбингу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63816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76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Фотопроект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 Дню смеха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iks133\Desktop\Доброволец россии\2017\статья Смех продлевает жизнь\C6xLp_9r5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84427"/>
            <a:ext cx="8534400" cy="567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Ð°ÑÑÐ¸Ð½ÐºÐ¸ Ð¿Ð¾ Ð·Ð°Ð¿ÑÐ¾ÑÑ New"/>
          <p:cNvPicPr>
            <a:picLocks noChangeAspect="1" noChangeArrowheads="1"/>
          </p:cNvPicPr>
          <p:nvPr/>
        </p:nvPicPr>
        <p:blipFill>
          <a:blip r:embed="rId2"/>
          <a:srcRect t="21732" r="13465"/>
          <a:stretch>
            <a:fillRect/>
          </a:stretch>
        </p:blipFill>
        <p:spPr bwMode="auto">
          <a:xfrm>
            <a:off x="5846969" y="0"/>
            <a:ext cx="3297031" cy="2236514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410200" y="1219200"/>
            <a:ext cx="3733800" cy="1143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Книга обратной связи «Копилка добра»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0" y="1828800"/>
            <a:ext cx="2133600" cy="1905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Песенный марафон «Битва поколений»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1000" y="4038600"/>
            <a:ext cx="38862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встречи «Интересные люди»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2000" y="228600"/>
            <a:ext cx="3962400" cy="1524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Серия мастер-классов и прикладных занятий «Навстречу переменам»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572000" y="4495800"/>
            <a:ext cx="2743200" cy="213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Спортивная 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станциям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молодежи и пожилых людей отделения ВОИ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572000" y="2209800"/>
            <a:ext cx="2133600" cy="2057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«Модный приговор»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33600" y="1828800"/>
            <a:ext cx="2438400" cy="2133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Танцевальный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баттл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«Кому до 30 и после 60»</a:t>
            </a:r>
          </a:p>
        </p:txBody>
      </p:sp>
      <p:sp>
        <p:nvSpPr>
          <p:cNvPr id="19" name="Овал 18"/>
          <p:cNvSpPr/>
          <p:nvPr/>
        </p:nvSpPr>
        <p:spPr>
          <a:xfrm>
            <a:off x="6629400" y="2362200"/>
            <a:ext cx="2514600" cy="2514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Фотоконкурс и фотовыставка «Хотим быть молодыми»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1000" y="5257800"/>
            <a:ext cx="3886200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Тематические интеллектуальные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</a:t>
            </a:r>
            <a:r>
              <a:rPr kumimoji="0" lang="ru-RU" sz="3200" b="1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управления проектом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000" y="2514600"/>
            <a:ext cx="2971800" cy="1143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 «Молодежный центр»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62400" y="571500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685800"/>
            <a:ext cx="2514600" cy="1295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Волонтерские отряды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90800" y="685800"/>
            <a:ext cx="3200400" cy="1295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Гаврилов-Ямское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представительство ЯООО РСМ</a:t>
            </a:r>
          </a:p>
        </p:txBody>
      </p:sp>
      <p:sp>
        <p:nvSpPr>
          <p:cNvPr id="9" name="Овал 8"/>
          <p:cNvSpPr/>
          <p:nvPr/>
        </p:nvSpPr>
        <p:spPr>
          <a:xfrm>
            <a:off x="5867400" y="685800"/>
            <a:ext cx="3200400" cy="1295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Молодежные патриотические объединения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524000" y="2057400"/>
            <a:ext cx="15240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039394" y="2209006"/>
            <a:ext cx="609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867400" y="2133600"/>
            <a:ext cx="13716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76200" y="2286000"/>
            <a:ext cx="2209800" cy="2057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КДЦ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705600" y="2286000"/>
            <a:ext cx="2438400" cy="2057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МБУК Центральная районная библиотека-музей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286000" y="32004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19800" y="3124200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0" y="4419600"/>
            <a:ext cx="2895600" cy="2438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Гаврилов-Ямское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отделение ЯООО ВОИ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2476500" y="3695700"/>
            <a:ext cx="12954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248400" y="4419600"/>
            <a:ext cx="2895600" cy="2438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 КСЦОН «Ветеран»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71800" y="4419600"/>
            <a:ext cx="3124200" cy="2438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Гаврилов-Ямский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дом –интернат для престарелых и инвалидов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5410200" y="3581400"/>
            <a:ext cx="1295400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4115594" y="4037806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52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Количественные результаты проекта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40804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 реализации проекта будет привлечено около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молодежных общественных объединений, более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волонтеров района и около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молодых семей ;</a:t>
            </a:r>
          </a:p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Проектом будет охвачено более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пожилых людей из которых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человек станет его активным участником; </a:t>
            </a:r>
          </a:p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 рамках проекта планируется провести: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акций, 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мастер-классов,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конкурсно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игровых программ для обеих категорий,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фотовыставки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спортивных мероприятия,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интеллектуальных игры,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профориентационных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встреч;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Количество социальных мероприятий, направленных на категорию пожилые люди увеличится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pPr indent="44926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По средствам проведения конкурсных мероприятий и оформления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фотовыставок, размещения информации в СМИ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станет непосредственными его зрителями.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450</Words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Ивонтьева</dc:creator>
  <cp:lastModifiedBy>Екатерина Ивонтьева</cp:lastModifiedBy>
  <cp:revision>23</cp:revision>
  <dcterms:created xsi:type="dcterms:W3CDTF">2018-06-30T14:17:48Z</dcterms:created>
  <dcterms:modified xsi:type="dcterms:W3CDTF">2019-09-24T01:16:37Z</dcterms:modified>
</cp:coreProperties>
</file>