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6" r:id="rId7"/>
    <p:sldId id="267" r:id="rId8"/>
    <p:sldId id="268" r:id="rId9"/>
    <p:sldId id="269" r:id="rId10"/>
    <p:sldId id="270" r:id="rId11"/>
    <p:sldId id="265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8597" autoAdjust="0"/>
  </p:normalViewPr>
  <p:slideViewPr>
    <p:cSldViewPr snapToGrid="0" snapToObjects="1">
      <p:cViewPr varScale="1">
        <p:scale>
          <a:sx n="69" d="100"/>
          <a:sy n="69" d="100"/>
        </p:scale>
        <p:origin x="-1171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0F365-3F32-4E76-90BD-2F7F01B95377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7BA81-2FD8-420D-BEF9-42861E2A7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895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BA81-2FD8-420D-BEF9-42861E2A769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93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BA81-2FD8-420D-BEF9-42861E2A769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876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BA81-2FD8-420D-BEF9-42861E2A769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91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BA81-2FD8-420D-BEF9-42861E2A769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0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BA81-2FD8-420D-BEF9-42861E2A769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04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BA81-2FD8-420D-BEF9-42861E2A769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04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BA81-2FD8-420D-BEF9-42861E2A769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04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BA81-2FD8-420D-BEF9-42861E2A769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04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7BA81-2FD8-420D-BEF9-42861E2A769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0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BEE195-C105-0449-A9FB-2FE435DB0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A8EB931-343D-8044-8637-4558C2C95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5F8CB1-F1B8-9045-814C-D5CD93A0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12D01A-7743-A64D-A1EF-CCAE9495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40F9D0-38CD-C648-B2C5-DC17F682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87605B8-375F-1843-BF1B-A07EAA302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7AA562-1123-6F4D-AC96-517024E7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3B56592-0C8C-E347-A1F7-BBE557724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7726ED-B77B-664D-A274-7A7CCD02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30090F-1151-164B-AAF9-4EFBDE02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4D58B-919E-534A-A566-5A5D109B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516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F36DDF1-F418-BB4A-8652-DF89E15496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9E161D4-679C-534E-B18C-1B81BCF22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F33A01-0B81-2D43-B649-2836A589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28EBEE-2952-2D46-8D62-815BF5F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5146B3-25DA-E540-AF7E-0FFD25E8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530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CEEB7E-2DBD-F946-A1A5-C366275F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6432A4-B009-7042-A240-007D64F3E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E63B0C-D58B-0945-9A07-0C271DF8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91B56A-D44E-AD49-8D86-2114B8A1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5A6A71-91DF-A745-B741-69EC0D98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752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D5499E-A806-E44C-9B98-0CFFCD8C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DD87B9-888E-1A4F-8C17-F74D37F49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6AA31F-6BB4-8440-9118-4B339681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0AB5D-1641-0F43-BC12-1DC63241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A0029A-420E-BA4C-8DC2-8D2221E6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490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92F40C-AD01-884C-B005-610B0E8E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515A58-27AC-2843-AA89-66B8B2500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47D573-63D4-8F44-A1C0-FCD71D515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BA4D90-E6BC-024D-A9F6-1F04A264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2CBA43-E42A-C943-9A98-D9974B12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B541BBD-B66D-984B-BDCB-725B6A6B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1669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A45A07-09FE-A644-8F3F-5FA19518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C34D38-4673-4849-BE7A-61C1A2ED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E3BB178-1A55-294D-A5FA-EFF0AA519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FB1F9A2-1C07-9844-83C2-4B430CE10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DA425AE-0215-DB44-9C85-2FFBE6BC4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8F1BCD8-1677-1041-A4D1-6A5B1E1BE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C3BD160-8BB5-EC4F-B29A-FF7AD6B4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C05B4D0-D697-7C41-B05C-16D72197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88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CA8C7-3261-B346-847B-30BFBAB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852E49-FE7C-E14F-8E2F-2C3180DA6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B7DDC9-75FE-BC41-A1FC-C9C2221B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8E2A1E3-13B0-4C44-BCAD-61A1E395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272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30CB02-52A4-D44E-A76E-634F061E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06EB864-22BF-4840-AA08-7E155F39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F813FD-6ADC-1B4B-8D24-441A003E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6435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41DC22-CD07-084C-9029-17B81BF9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4E8EE-3FF7-9145-8098-82BB3D11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CF1687-C97D-8A49-8117-5B23280B4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12D009-E375-1446-B13C-1FEEF8D7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AA1FF5-0F7C-D34F-9D77-B249E110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017B3A-C53A-9246-BF99-9BFA49CA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1202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BC026-8D10-9C4B-ABF9-CF286AA9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262F69A-76D3-A94D-9327-D7839E6BB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66E33E9-ABD1-3843-A855-85A35582F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A3464C-2B34-6D46-9081-C3108F8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8193454-9970-0543-A50A-855B228C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43592F-2038-C640-8D70-0784CDA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041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7639724-7379-7345-BF21-A7B085BAB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7B3DF6-F243-C346-9EFD-F1B232846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97B167-B9ED-1A47-8B66-D46DBC181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A979-FA07-5548-88E0-15C2F5FBA35A}" type="datetimeFigureOut">
              <a:rPr lang="x-none" smtClean="0"/>
              <a:t>31.05.2023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FC1FB9-BA07-4D4F-9EF0-1DA84D1B9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403589-F2F3-2045-8B39-41873FE94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BBB452D-0902-594A-B7D5-9D29EDF62CD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6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767996-4F16-F94F-BB59-52777B282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4603" y="227258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Волонтерское движение</a:t>
            </a:r>
            <a:br>
              <a:rPr lang="ru-RU" dirty="0" smtClean="0"/>
            </a:br>
            <a:r>
              <a:rPr lang="ru-RU" dirty="0" smtClean="0"/>
              <a:t>ОГАУК «</a:t>
            </a:r>
            <a:r>
              <a:rPr lang="ru-RU" dirty="0" err="1" smtClean="0"/>
              <a:t>УльяновскКинофонд</a:t>
            </a:r>
            <a:r>
              <a:rPr lang="ru-RU" dirty="0" smtClean="0"/>
              <a:t>»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224DE36-3E59-D44C-B15D-A563B58E0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6163"/>
            <a:ext cx="9144000" cy="432214"/>
          </a:xfrm>
        </p:spPr>
        <p:txBody>
          <a:bodyPr/>
          <a:lstStyle/>
          <a:p>
            <a:r>
              <a:rPr lang="ru-RU" dirty="0" smtClean="0"/>
              <a:t>Ульяновск, </a:t>
            </a:r>
            <a:r>
              <a:rPr lang="ru-RU" dirty="0" smtClean="0"/>
              <a:t>2023 </a:t>
            </a:r>
            <a:r>
              <a:rPr lang="ru-RU" dirty="0" smtClean="0"/>
              <a:t>г.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08199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Лаборатория документального кино 73</a:t>
            </a:r>
            <a:r>
              <a:rPr lang="en-US" dirty="0"/>
              <a:t>DOC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3453" y="5461191"/>
            <a:ext cx="10515600" cy="65317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Приглашаются волонтеры для встречи и сопровождения гостей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11" y="1488691"/>
            <a:ext cx="3943121" cy="3943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96" y="1488691"/>
            <a:ext cx="3972500" cy="39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39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352" y="2392229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75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Международный фестиваль кино и телепрограмм «От всей души»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1499" y="1834631"/>
            <a:ext cx="3833868" cy="478449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/>
              <a:t>Волонтерам предоставляется уникальная возможность пообщаться со звездами кино и телевидения. </a:t>
            </a:r>
          </a:p>
          <a:p>
            <a:pPr marL="0" indent="0" algn="just">
              <a:buNone/>
            </a:pPr>
            <a:r>
              <a:rPr lang="ru-RU" dirty="0" smtClean="0"/>
              <a:t>В обязанности волонтеров входит сопровождение гостей на протяжении всех дней работы фестиваля (открытие, творческие встречи, закрытие)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68" y="2052871"/>
            <a:ext cx="4527933" cy="33959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9" y="1814607"/>
            <a:ext cx="3203013" cy="48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Фестиваль национальных кинематографий народов Ульяновской области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5210977"/>
            <a:ext cx="10200701" cy="96598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Волонтеры принимают участие в церемонии открытия/закрытия фестиваля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84" y="2001281"/>
            <a:ext cx="4193755" cy="31453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24" y="1970719"/>
            <a:ext cx="4713288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958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Презентация итогов проекта "Сказки народов Поволжья"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1" r="9163"/>
          <a:stretch/>
        </p:blipFill>
        <p:spPr>
          <a:xfrm>
            <a:off x="375492" y="1866957"/>
            <a:ext cx="5086432" cy="347622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r="21649"/>
          <a:stretch/>
        </p:blipFill>
        <p:spPr>
          <a:xfrm>
            <a:off x="6252527" y="1866958"/>
            <a:ext cx="4632138" cy="3476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2868" y="5783855"/>
            <a:ext cx="776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Регистрация участников мероприятий, участие в церемонии награждения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11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Мастер-классы по кино и анимации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2"/>
          <a:stretch/>
        </p:blipFill>
        <p:spPr>
          <a:xfrm>
            <a:off x="5995251" y="1785049"/>
            <a:ext cx="5943593" cy="36089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9259"/>
          <a:stretch/>
        </p:blipFill>
        <p:spPr>
          <a:xfrm>
            <a:off x="484742" y="1785048"/>
            <a:ext cx="5290834" cy="36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5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 </a:t>
            </a:r>
            <a:r>
              <a:rPr lang="ru-RU" dirty="0"/>
              <a:t>фестиваль "Киномеханика"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0" r="9747"/>
          <a:stretch/>
        </p:blipFill>
        <p:spPr>
          <a:xfrm>
            <a:off x="6852491" y="1792478"/>
            <a:ext cx="4836405" cy="40421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/>
          <a:stretch/>
        </p:blipFill>
        <p:spPr>
          <a:xfrm>
            <a:off x="430576" y="1848852"/>
            <a:ext cx="5969409" cy="39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Каллиграфити</a:t>
            </a:r>
            <a:r>
              <a:rPr lang="ru-RU" dirty="0"/>
              <a:t>, документальный фильм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692546"/>
            <a:ext cx="6851573" cy="917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Волонтеры принимают участие в съемках фильмов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94" y="1568331"/>
            <a:ext cx="5580918" cy="372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881" y="1568331"/>
            <a:ext cx="3457919" cy="46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47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80 лет со дня создания ОГАУК "</a:t>
            </a:r>
            <a:r>
              <a:rPr lang="ru-RU" dirty="0" err="1"/>
              <a:t>УльяновскКинофонд</a:t>
            </a:r>
            <a:r>
              <a:rPr lang="ru-RU" dirty="0"/>
              <a:t>"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2564" y="5626443"/>
            <a:ext cx="7710889" cy="5650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Волонтеры проводят интерактивные программы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41" y="1690688"/>
            <a:ext cx="6621137" cy="37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3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Школа кино и анимации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571" y="5336831"/>
            <a:ext cx="10895681" cy="64215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Волонтеры принимают участие в съемках анимационных фильмов, киносъемках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15" y="1554088"/>
            <a:ext cx="5753907" cy="3596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1" y="1554088"/>
            <a:ext cx="5371209" cy="35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07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147</Words>
  <Application>Microsoft Office PowerPoint</Application>
  <PresentationFormat>Произвольный</PresentationFormat>
  <Paragraphs>29</Paragraphs>
  <Slides>11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Волонтерское движение ОГАУК «УльяновскКинофонд»</vt:lpstr>
      <vt:lpstr>Международный фестиваль кино и телепрограмм «От всей души»</vt:lpstr>
      <vt:lpstr>Фестиваль национальных кинематографий народов Ульяновской области</vt:lpstr>
      <vt:lpstr>Презентация итогов проекта "Сказки народов Поволжья"</vt:lpstr>
      <vt:lpstr>Мастер-классы по кино и анимации</vt:lpstr>
      <vt:lpstr>II фестиваль "Киномеханика"</vt:lpstr>
      <vt:lpstr>Каллиграфити, документальный фильм</vt:lpstr>
      <vt:lpstr>80 лет со дня создания ОГАУК "УльяновскКинофонд"</vt:lpstr>
      <vt:lpstr>Школа кино и анимации</vt:lpstr>
      <vt:lpstr>Лаборатория документального кино 73DOC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kvl</cp:lastModifiedBy>
  <cp:revision>13</cp:revision>
  <dcterms:created xsi:type="dcterms:W3CDTF">2022-01-31T14:37:20Z</dcterms:created>
  <dcterms:modified xsi:type="dcterms:W3CDTF">2023-05-31T17:15:15Z</dcterms:modified>
</cp:coreProperties>
</file>