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D8A31-4E09-404C-890C-327D572A179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CAFB-72A1-45AD-8D1E-3779DB752E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D8A31-4E09-404C-890C-327D572A179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CAFB-72A1-45AD-8D1E-3779DB752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D8A31-4E09-404C-890C-327D572A179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CAFB-72A1-45AD-8D1E-3779DB752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D8A31-4E09-404C-890C-327D572A179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CAFB-72A1-45AD-8D1E-3779DB752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D8A31-4E09-404C-890C-327D572A179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CAFB-72A1-45AD-8D1E-3779DB752E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D8A31-4E09-404C-890C-327D572A179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CAFB-72A1-45AD-8D1E-3779DB752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D8A31-4E09-404C-890C-327D572A179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CAFB-72A1-45AD-8D1E-3779DB752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D8A31-4E09-404C-890C-327D572A179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CAFB-72A1-45AD-8D1E-3779DB752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D8A31-4E09-404C-890C-327D572A179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CAFB-72A1-45AD-8D1E-3779DB752EA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D8A31-4E09-404C-890C-327D572A179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CAFB-72A1-45AD-8D1E-3779DB752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D8A31-4E09-404C-890C-327D572A179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CAFB-72A1-45AD-8D1E-3779DB752E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5D8A31-4E09-404C-890C-327D572A179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6CCAFB-72A1-45AD-8D1E-3779DB752EA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lon_mus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vk.com/feed?section=search&amp;q=%23%D0%9A%D1%80%D1%83%D1%83%D0%B3%D0%B0%D0%9A%D0%BE%D1%81%D1%82%D1%8E%D0%BC%D0%BE%D0%B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651576" cy="14994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 smtClean="0"/>
              <a:t>МБУ «</a:t>
            </a:r>
            <a:r>
              <a:rPr lang="ru-RU" b="1" dirty="0" err="1" smtClean="0"/>
              <a:t>Олонецкий</a:t>
            </a:r>
            <a:r>
              <a:rPr lang="ru-RU" b="1" dirty="0" smtClean="0"/>
              <a:t> национальный музей»</a:t>
            </a:r>
            <a:endParaRPr lang="ru-RU" b="1" dirty="0"/>
          </a:p>
        </p:txBody>
      </p:sp>
      <p:pic>
        <p:nvPicPr>
          <p:cNvPr id="4" name="Рисунок 3" descr="8E2j1G3N6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492213" cy="365187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91880" y="5561856"/>
            <a:ext cx="5472608" cy="1296144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5600" b="1" dirty="0" smtClean="0">
                <a:solidFill>
                  <a:schemeClr val="tx2"/>
                </a:solidFill>
              </a:rPr>
              <a:t>г</a:t>
            </a:r>
            <a:r>
              <a:rPr lang="ru-RU" sz="5600" b="1" dirty="0" smtClean="0">
                <a:solidFill>
                  <a:schemeClr val="tx2"/>
                </a:solidFill>
              </a:rPr>
              <a:t>. Олонец, ул. 30-летия Победы, д. 8</a:t>
            </a:r>
            <a:br>
              <a:rPr lang="ru-RU" sz="5600" b="1" dirty="0" smtClean="0">
                <a:solidFill>
                  <a:schemeClr val="tx2"/>
                </a:solidFill>
              </a:rPr>
            </a:br>
            <a:r>
              <a:rPr lang="ru-RU" sz="5600" b="1" dirty="0" smtClean="0">
                <a:solidFill>
                  <a:schemeClr val="tx2"/>
                </a:solidFill>
              </a:rPr>
              <a:t>+</a:t>
            </a:r>
            <a:r>
              <a:rPr lang="ru-RU" sz="5600" b="1" dirty="0" smtClean="0">
                <a:solidFill>
                  <a:schemeClr val="tx2"/>
                </a:solidFill>
              </a:rPr>
              <a:t>7 960 219-22-66, +7 960 219-22-77</a:t>
            </a:r>
          </a:p>
          <a:p>
            <a:pPr algn="r"/>
            <a:r>
              <a:rPr lang="ru-RU" sz="5600" b="1" dirty="0" err="1" smtClean="0">
                <a:solidFill>
                  <a:schemeClr val="accent5"/>
                </a:solidFill>
                <a:hlinkClick r:id="rId3"/>
              </a:rPr>
              <a:t>olon_mus@mail.ru</a:t>
            </a:r>
            <a:endParaRPr lang="ru-RU" sz="5600" b="1" dirty="0" smtClean="0">
              <a:solidFill>
                <a:schemeClr val="accent5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2022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Купеческий двор </a:t>
            </a:r>
            <a:r>
              <a:rPr lang="ru-RU" dirty="0" err="1" smtClean="0">
                <a:solidFill>
                  <a:schemeClr val="tx2"/>
                </a:solidFill>
              </a:rPr>
              <a:t>Паккайне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2530" name="Picture 2" descr="https://sun9-60.userapi.com/impg/wPrn7xZRyYEhWWGBKw3n7aw3pSXqPHiZNq6H4A/BFDjDBOJ7w8.jpg?size=743x1080&amp;quality=95&amp;sign=678fa5cf4464fb86b08df18f0984375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2625558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2" name="Picture 4" descr="https://sun9-38.userapi.com/impg/4nGJ-K0AgEyKEn-f-7LEGayk2ChGG_AoxBes-w/SHfga-w8NF8.jpg?size=1280x960&amp;quality=95&amp;sign=1e3299a3c87be4f4ec8f7d1888b6d97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3648404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004048" y="5733256"/>
            <a:ext cx="384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Волонтёры помогали в проведении программы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2022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Благоустройство музейной библиотеки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4578" name="Picture 2" descr="https://sun9-6.userapi.com/impg/nB5OHtIjsfYH-IMMCXoFSLidh6_nECalFe9uRQ/VR5rKt-McV0.jpg?size=816x1080&amp;quality=95&amp;sign=25545f67a1d49d410a11a3835ad770e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2736304" cy="3621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0" name="Picture 4" descr="https://sun9-20.userapi.com/impg/6tF4-Ur2jvQKCupXe5By2Kq5rsCjlAO0uhdSfQ/Ytv-TcWonXA.jpg?size=735x1080&amp;quality=95&amp;sign=ac92fa7cced9b36a3cbd82eacce4041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096" y="2708921"/>
            <a:ext cx="2450272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2023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Ночь музеев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5602" name="Picture 2" descr="https://sun9-80.userapi.com/impg/3wOUYrJQ0GA7vdjtUY6YBiTdTiw7OzMDlOYf7A/vhEBK9r7TRk.jpg?size=810x1080&amp;quality=95&amp;sign=3fc40947be7e474b4ef84bd99a0a6a6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2754306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4" name="Picture 4" descr="https://sun9-27.userapi.com/impg/dK0j0QGPQkN3BvtNFmAYqUx-M684pz1zuLydkA/vg9vsQzLCNs.jpg?size=1280x960&amp;quality=95&amp;sign=209d99ab5e8575229ff76324aecb527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4032447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4652145" y="5949280"/>
            <a:ext cx="409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Волонтёры поучаствовали в акции «</a:t>
            </a:r>
            <a:r>
              <a:rPr lang="ru-RU" dirty="0"/>
              <a:t>Б</a:t>
            </a:r>
            <a:r>
              <a:rPr lang="ru-RU" dirty="0" smtClean="0"/>
              <a:t>анка традиций»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2024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/>
              <a:t>О славе русского оружия в Крыму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6626" name="Picture 2" descr="https://sun9-32.userapi.com/impg/k-tbMUn14fgeeUUzyYbOLjOQ9PZH4ZUtgkxGcw/_DWHsbQn50c.jpg?size=1280x853&amp;quality=95&amp;sign=421929b71ae516ac829247e2009c44c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3672408" cy="2447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28" name="Picture 4" descr="https://sun9-33.userapi.com/impg/PyaqqbvNqUT3EDD-BMMe_xgDoe8E-61eKwOhew/R3Jf_a7b0NQ.jpg?size=1280x853&amp;quality=95&amp;sign=5f96b52f983905316040ba9f0ec82dd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3635896" cy="2422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555776" y="5301208"/>
            <a:ext cx="63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Волонтеры рассказали жителям и гостям нашего города интересные исторические факты о Крыме, познакомили с уникальными предметами из музейных фондов, которые представлены на закладке, разработанной специально к этой акции.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2024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Волонтёрский практикум в музее в рамках </a:t>
            </a:r>
            <a:r>
              <a:rPr lang="ru-RU" dirty="0" err="1" smtClean="0"/>
              <a:t>интенсива</a:t>
            </a:r>
            <a:r>
              <a:rPr lang="ru-RU" dirty="0" smtClean="0"/>
              <a:t> «Взлетай!»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5301208"/>
            <a:ext cx="63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Волонтеры </a:t>
            </a:r>
            <a:r>
              <a:rPr lang="ru-RU" sz="1600" dirty="0" smtClean="0"/>
              <a:t>оцифровывали альбомы </a:t>
            </a:r>
          </a:p>
          <a:p>
            <a:pPr algn="r"/>
            <a:r>
              <a:rPr lang="ru-RU" sz="1600" dirty="0" smtClean="0"/>
              <a:t>«</a:t>
            </a:r>
            <a:r>
              <a:rPr lang="ru-RU" sz="1600" dirty="0"/>
              <a:t>Говорят участники Великой Отечественной </a:t>
            </a:r>
            <a:r>
              <a:rPr lang="ru-RU" sz="1600" dirty="0" smtClean="0"/>
              <a:t>войны» .</a:t>
            </a:r>
            <a:endParaRPr lang="ru-RU" sz="1600" dirty="0"/>
          </a:p>
        </p:txBody>
      </p:sp>
      <p:pic>
        <p:nvPicPr>
          <p:cNvPr id="27650" name="Picture 2" descr="https://sun9-13.userapi.com/impg/xiqaYUxX81XxdfI9S_JEFZ-7M-nvcUUIYeaRHw/F-X_p7NCZb4.jpg?size=1280x960&amp;quality=95&amp;sign=465204ae97d476e8c9ad7f35f9e0078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3360372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2" name="Picture 4" descr="https://sun9-13.userapi.com/impg/QKzDmTtntOXpOYn06AjhZ6n4Rg71mvguR2qZAA/9c3y63-DWbE.jpg?size=1280x960&amp;quality=95&amp;sign=925f7d527e681d0dc1fa5b331303653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18909"/>
            <a:ext cx="3312368" cy="24842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2024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Ночь музеев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949280"/>
            <a:ext cx="63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Волонтеры </a:t>
            </a:r>
            <a:r>
              <a:rPr lang="ru-RU" sz="1600" dirty="0" smtClean="0"/>
              <a:t>помогали проводить программу.</a:t>
            </a:r>
            <a:endParaRPr lang="ru-RU" sz="1600" dirty="0"/>
          </a:p>
        </p:txBody>
      </p:sp>
      <p:pic>
        <p:nvPicPr>
          <p:cNvPr id="28674" name="Picture 2" descr="https://sun9-15.userapi.com/impg/28gXB7cuH3GrkGOZUK7_pldCLxubpC23H8iBUw/V7U1dLNByF0.jpg?size=1280x960&amp;quality=95&amp;sign=2d0797b1edd05431355b37e2194c0d9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96952"/>
            <a:ext cx="3264362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78" name="Picture 6" descr="https://sun9-30.userapi.com/impg/bU-qFf33faRfWZCSneUK4F7Tbtj0WymSDU0lSw/hpZPVEVEfe0.jpg?size=810x1080&amp;quality=95&amp;sign=51543a6dd9cd3d526062b898274b4a9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2394266" cy="3192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2020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Участие в проекте «Музейный волонтёрский десант Республики Карелия» КРОО «Лига прибалтийско-финских народов»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sun9-27.userapi.com/impg/d_FX45PGcScn26Lj0xKfWW8c7aMT0K3NFcdQ9A/WR4HUtKwDlo.jpg?size=1280x854&amp;quality=96&amp;sign=d8bd3d8f2c500979fd7ff0e6d885526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3383784" cy="2257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s://sun9-53.userapi.com/impg/5uDpqa6y7_IPnjLG3SQOzIegnWrc0B1MjAgaLw/3v63ZBBZBkE.jpg?size=1200x800&amp;quality=96&amp;sign=60ada344e38f46b75dfdfe06d96a52c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96952"/>
            <a:ext cx="3420380" cy="2280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059832" y="5805264"/>
            <a:ext cx="585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Полевая экспедиция в деревни Малая Сельга и </a:t>
            </a:r>
            <a:r>
              <a:rPr lang="ru-RU" i="1" dirty="0" err="1" smtClean="0">
                <a:solidFill>
                  <a:schemeClr val="tx2"/>
                </a:solidFill>
              </a:rPr>
              <a:t>Куйтежа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2020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Участие в проекте «Музейный волонтёрский десант Республики Карелия» КРОО «Лига прибалтийско-финских народов»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5877272"/>
            <a:ext cx="385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Полевая экспедиция на остров Кижи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https://sun9-65.userapi.com/impg/UU8GbjjyZNBjzHi0PkNwljCcaXIPZ2NhyWoszw/ezaaU7A2kfY.jpg?size=1032x774&amp;quality=96&amp;sign=661835e87a9cc1722f47ff6ab8c847f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2952328" cy="2214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4" name="Picture 4" descr="https://sun9-44.userapi.com/impg/e0xPaGwgBlrrdDqejgIsS_J1gGLLNkZpUUPBZw/hqgH5MkbfnM.jpg?size=774x1032&amp;quality=96&amp;sign=6c083eae0156df3439c5b6aa6f75e9f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80928"/>
            <a:ext cx="2052228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2021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Флешмоб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u="sng" dirty="0">
                <a:solidFill>
                  <a:schemeClr val="tx2"/>
                </a:solidFill>
                <a:hlinkClick r:id="rId2"/>
              </a:rPr>
              <a:t>#</a:t>
            </a:r>
            <a:r>
              <a:rPr lang="ru-RU" u="sng" dirty="0" err="1">
                <a:solidFill>
                  <a:schemeClr val="tx2"/>
                </a:solidFill>
                <a:hlinkClick r:id="rId2"/>
              </a:rPr>
              <a:t>КруугаКостюмов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6021288"/>
            <a:ext cx="514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Демонстрация новой </a:t>
            </a:r>
            <a:r>
              <a:rPr lang="ru-RU" i="1" dirty="0" err="1" smtClean="0">
                <a:solidFill>
                  <a:schemeClr val="tx2"/>
                </a:solidFill>
              </a:rPr>
              <a:t>этно-коллекции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>
                <a:solidFill>
                  <a:schemeClr val="tx2"/>
                </a:solidFill>
              </a:rPr>
              <a:t>сарафанов</a:t>
            </a:r>
          </a:p>
        </p:txBody>
      </p:sp>
      <p:pic>
        <p:nvPicPr>
          <p:cNvPr id="17412" name="Picture 4" descr="https://sun9-29.userapi.com/impg/1Dm3yNNQxXIukHH9Jlli2p8jPbYQ7x2obdOgOA/BHyp20-9N00.jpg?size=1280x1032&amp;quality=96&amp;sign=b57cc0d25b0524f0873d51c5e6e676b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81016"/>
            <a:ext cx="3240360" cy="26125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4" name="Picture 6" descr="https://sun9-36.userapi.com/impg/4ouyA_AvdtD8Ntu89E9GL7C2F-GPe0g7WpHdYw/4SaSpCOrtG0.jpg?size=1280x960&amp;quality=96&amp;sign=e1a69d99af36444e1fd11444e9018d7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636912"/>
            <a:ext cx="3528392" cy="2646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2021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Ильин день в Большой Сельге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8434" name="Picture 2" descr="https://sun9-41.userapi.com/impg/Gt4LnPmHbURlen7VseyGT1U1xKPezaZLrHweoQ/LYUXYRKv-E0.jpg?size=1280x853&amp;quality=96&amp;sign=b293983b4c1ce02c24ba8b8ecc07fbb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4464496" cy="2975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220072" y="5949280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Волонтёры оказывали помощь в проведении программы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2021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Оцифровка </a:t>
            </a:r>
            <a:r>
              <a:rPr lang="ru-RU" dirty="0">
                <a:solidFill>
                  <a:schemeClr val="tx2"/>
                </a:solidFill>
              </a:rPr>
              <a:t>документов и </a:t>
            </a:r>
            <a:r>
              <a:rPr lang="ru-RU" dirty="0" smtClean="0">
                <a:solidFill>
                  <a:schemeClr val="tx2"/>
                </a:solidFill>
              </a:rPr>
              <a:t>описание </a:t>
            </a:r>
            <a:r>
              <a:rPr lang="ru-RU" dirty="0">
                <a:solidFill>
                  <a:schemeClr val="tx2"/>
                </a:solidFill>
              </a:rPr>
              <a:t>музейных предметов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9458" name="Picture 2" descr="https://sun9-63.userapi.com/impg/xczQLeuxrdZnmDrZ9Ncy898UvwJ81phwSpwu1Q/hoRdiU3kI_E.jpg?size=1280x960&amp;quality=96&amp;sign=7ce6bbbb77443138cab66a9d3b5713b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912"/>
            <a:ext cx="4416490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2021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Купеческий двор </a:t>
            </a:r>
            <a:r>
              <a:rPr lang="ru-RU" dirty="0" err="1" smtClean="0">
                <a:solidFill>
                  <a:schemeClr val="tx2"/>
                </a:solidFill>
              </a:rPr>
              <a:t>Паккайне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482" name="Picture 2" descr="https://sun9-34.userapi.com/impg/oh5YIyFJCCGvswUyUlTLPR-3sujbMSawGuLVCA/BX3v7hrjrB0.jpg?size=1280x853&amp;quality=96&amp;sign=04d44d9608a6eb73a0529fcac293b37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852936"/>
            <a:ext cx="4070519" cy="2712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220072" y="5949280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Волонтёры оказывали помощь в проведении программы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2022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Ночь музеев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2145" y="5949280"/>
            <a:ext cx="409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Волонтёры помогали в проведении программы и информационной акции</a:t>
            </a:r>
            <a:endParaRPr lang="ru-RU" dirty="0"/>
          </a:p>
        </p:txBody>
      </p:sp>
      <p:pic>
        <p:nvPicPr>
          <p:cNvPr id="29698" name="Picture 2" descr="https://sun9-10.userapi.com/impg/99gd750NR6rPBfssa5xvc9FjninTZ3r2ocMACQ/_SORrdTL8V8.jpg?size=810x1080&amp;quality=95&amp;sign=45b726e9798d0f7bd7bf795a673e461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2376264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700" name="Picture 4" descr="https://sun9-41.userapi.com/impg/c9TPwYVZ8mu8gTG2-3o7euFerCbDWM3YWf8hbA/GnNDFZ_Fdxo.jpg?size=1280x960&amp;quality=95&amp;sign=3c923ee44d6203b31204e03fed0a409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3672408" cy="2754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Музейное </a:t>
            </a:r>
            <a:r>
              <a:rPr lang="ru-RU" dirty="0" err="1" smtClean="0"/>
              <a:t>волонтёрство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1584176" cy="613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2021 год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Благоустройство территории парка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1506" name="Picture 2" descr="https://sun9-43.userapi.com/impg/N8JjaxJP0oHldS8LA8c6A5ikHL7IE_qKzD2cXg/6frD_2_rtBA.jpg?size=1280x960&amp;quality=96&amp;sign=2582933d8e32a51f5bb8618eaa42e38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4704522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</TotalTime>
  <Words>212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МБУ «Олонецкий национальный музей»</vt:lpstr>
      <vt:lpstr>Музейное волонтёрство</vt:lpstr>
      <vt:lpstr>Музейное волонтёрство</vt:lpstr>
      <vt:lpstr>Музейное волонтёрство</vt:lpstr>
      <vt:lpstr>Музейное волонтёрство</vt:lpstr>
      <vt:lpstr>Музейное волонтёрство</vt:lpstr>
      <vt:lpstr>Музейное волонтёрство</vt:lpstr>
      <vt:lpstr>Музейное волонтёрство</vt:lpstr>
      <vt:lpstr>Музейное волонтёрство</vt:lpstr>
      <vt:lpstr>Музейное волонтёрство</vt:lpstr>
      <vt:lpstr>Музейное волонтёрство</vt:lpstr>
      <vt:lpstr>Музейное волонтёрство</vt:lpstr>
      <vt:lpstr>Музейное волонтёрство</vt:lpstr>
      <vt:lpstr>Музейное волонтёрство</vt:lpstr>
      <vt:lpstr>Музейное волонтёрство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«Олонецкий национальный музей»</dc:title>
  <dc:creator>Методист</dc:creator>
  <cp:lastModifiedBy>Методист</cp:lastModifiedBy>
  <cp:revision>5</cp:revision>
  <dcterms:created xsi:type="dcterms:W3CDTF">2024-05-22T12:52:58Z</dcterms:created>
  <dcterms:modified xsi:type="dcterms:W3CDTF">2024-05-22T13:38:12Z</dcterms:modified>
</cp:coreProperties>
</file>