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60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9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94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80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5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63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48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76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19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8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0487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138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635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746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235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948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EFE95-D02E-4610-8EBC-E10EF82A36C8}" type="datetimeFigureOut">
              <a:rPr lang="ru-RU" smtClean="0"/>
              <a:t>31.05.2020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0F91C1-C4B4-4535-903F-1B7660163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4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7CE779-3CA6-489D-AA7F-AE1420ED3C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8" b="19804"/>
          <a:stretch/>
        </p:blipFill>
        <p:spPr>
          <a:xfrm>
            <a:off x="635000" y="1308100"/>
            <a:ext cx="8639003" cy="38603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96868-279D-4E22-8055-8E3156F17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63966"/>
            <a:ext cx="7766936" cy="1244134"/>
          </a:xfrm>
        </p:spPr>
        <p:txBody>
          <a:bodyPr/>
          <a:lstStyle/>
          <a:p>
            <a:r>
              <a:rPr lang="ru-RU" sz="6000" b="1" dirty="0"/>
              <a:t>Добрый двор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681C5B-E0F8-4F69-A1D7-9072044C9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1167" y="5346233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Проект РДМОО ПК «Фотон»</a:t>
            </a:r>
          </a:p>
          <a:p>
            <a:r>
              <a:rPr lang="ru-RU" dirty="0" err="1">
                <a:solidFill>
                  <a:schemeClr val="tx1"/>
                </a:solidFill>
              </a:rPr>
              <a:t>г.Александровск</a:t>
            </a:r>
            <a:r>
              <a:rPr lang="ru-RU" dirty="0">
                <a:solidFill>
                  <a:schemeClr val="tx1"/>
                </a:solidFill>
              </a:rPr>
              <a:t>, Пермский край</a:t>
            </a:r>
          </a:p>
          <a:p>
            <a:r>
              <a:rPr lang="ru-RU" dirty="0">
                <a:solidFill>
                  <a:schemeClr val="tx1"/>
                </a:solidFill>
              </a:rPr>
              <a:t>Руководитель </a:t>
            </a:r>
            <a:r>
              <a:rPr lang="ru-RU" dirty="0" err="1">
                <a:solidFill>
                  <a:schemeClr val="tx1"/>
                </a:solidFill>
              </a:rPr>
              <a:t>Г.Г.Тютина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10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A1C2C-D202-4AE4-A443-54550B1E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B50256-E1D8-4FF9-A66A-BC888B2FF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организация инициативного культурного отдыха детей в своем дворе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56F6A2-591C-444C-A082-EE76AF7A6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296" y="2794084"/>
            <a:ext cx="4993805" cy="3745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3BE0CE-24E1-41B2-BD3B-B97941AE1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59" y="2794084"/>
            <a:ext cx="4993804" cy="374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077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6F5F7E-CEA9-439D-B3D1-B5D078BF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2DA419-D1FA-4429-8FD5-A18DB738E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Волонтеры показывают возможности двора для организации досуга. Ребят приглашают принять участие в подвижных и настольных играх: футбол, волейбол, пионербол, бадминтон, теннис, шахматы, шашки, менеджер, рисование, пение, танцевальная площадка.  Такое мероприятие является стартом для самостоятельной организации детского досуга жителями двора.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6CE4E8-6CA7-4CC3-AEDF-D69E677F6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898" y="3784600"/>
            <a:ext cx="3899373" cy="2924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4952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C2FA6-E18C-49CE-9B4E-25A93C83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27A78C-EAF1-4828-9B01-E4ECEC2A2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119966" cy="3880773"/>
          </a:xfrm>
        </p:spPr>
        <p:txBody>
          <a:bodyPr>
            <a:normAutofit/>
          </a:bodyPr>
          <a:lstStyle/>
          <a:p>
            <a:r>
              <a:rPr lang="ru-RU" dirty="0"/>
              <a:t>Досуг организовали 50 волонтеров  </a:t>
            </a:r>
          </a:p>
          <a:p>
            <a:r>
              <a:rPr lang="ru-RU" dirty="0"/>
              <a:t>на 10 площадках, </a:t>
            </a:r>
          </a:p>
          <a:p>
            <a:r>
              <a:rPr lang="ru-RU" dirty="0"/>
              <a:t>в которых приняли участие более 800 детей.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1B10AE-2F30-478F-BE47-2CE583BCE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037" y="791238"/>
            <a:ext cx="7564082" cy="5673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451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C2FA6-E18C-49CE-9B4E-25A93C83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27A78C-EAF1-4828-9B01-E4ECEC2A2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Отзыв жителя города Александровск :</a:t>
            </a:r>
            <a:br>
              <a:rPr lang="ru-RU" dirty="0"/>
            </a:br>
            <a:r>
              <a:rPr lang="ru-RU" dirty="0"/>
              <a:t>- Совсем неожиданно оказалась на детском празднике. Дворовая площадка "Фантазёр" всегда полна детей, но в этот раз чувствовалось, что что - то необычное, интересное происходит на площадке. Музыка, яркие краски оформления привлекают взгляды прохожих - мамы с колясками, люди пожилого возраста останавливаются, наблюдая за действиями детей. Как интересно! Группы ребят увлечённо занимаются своими делами по интересам. А сколько гостей! Улыбки вместо приветствия. С головой уходишь в атмосферу детства, заряжаешься энергией от детской "деловитости". Мастер - класс от </a:t>
            </a:r>
            <a:r>
              <a:rPr lang="ru-RU" dirty="0" err="1"/>
              <a:t>Переплёснина</a:t>
            </a:r>
            <a:r>
              <a:rPr lang="ru-RU" dirty="0"/>
              <a:t> Владислава Ивановича, без сомнения, заслуженно заработал аплодисменты. Гульсина </a:t>
            </a:r>
            <a:r>
              <a:rPr lang="ru-RU" dirty="0" err="1"/>
              <a:t>Гелусовна</a:t>
            </a:r>
            <a:r>
              <a:rPr lang="ru-RU" dirty="0"/>
              <a:t> Тютина успевает взрослым объяснить смысл этой акции, детям подсказать дальнейшие действия игры. Забот много у организаторов. С удовольствием наблюдала, и с хорошим настроением пошла по своим делам. Удивительный праздник детства! Нина Зуева.</a:t>
            </a:r>
          </a:p>
        </p:txBody>
      </p:sp>
    </p:spTree>
    <p:extLst>
      <p:ext uri="{BB962C8B-B14F-4D97-AF65-F5344CB8AC3E}">
        <p14:creationId xmlns:p14="http://schemas.microsoft.com/office/powerpoint/2010/main" val="304322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49A57-74A1-4886-92E9-B8EC55811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Победители конкурса летних проектов</a:t>
            </a:r>
            <a:br>
              <a:rPr lang="ru-RU" dirty="0"/>
            </a:br>
            <a:r>
              <a:rPr lang="ru-RU" dirty="0"/>
              <a:t>на Краевом форуме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2230DF65-D546-4C17-B2A4-64CFC964E9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930400"/>
            <a:ext cx="2911077" cy="3881437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D93CAF-0ED2-434F-8651-452F03D12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11" y="3251863"/>
            <a:ext cx="5174365" cy="3880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D63E5-1DB7-41F0-9ED2-FC77A17F1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8670" y="5981070"/>
            <a:ext cx="3416175" cy="25621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8AEF8E-5CC9-4719-BFC2-A8FBAC87E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770" y="2452432"/>
            <a:ext cx="3549025" cy="2661769"/>
          </a:xfrm>
          <a:prstGeom prst="rect">
            <a:avLst/>
          </a:prstGeom>
        </p:spPr>
      </p:pic>
      <p:pic>
        <p:nvPicPr>
          <p:cNvPr id="9" name="Объект 4">
            <a:extLst>
              <a:ext uri="{FF2B5EF4-FFF2-40B4-BE49-F238E27FC236}">
                <a16:creationId xmlns:a16="http://schemas.microsoft.com/office/drawing/2014/main" id="{B0788894-1B1D-4994-8650-B294B27A6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74" y="1437425"/>
            <a:ext cx="4005513" cy="300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5972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4D138-8473-441A-8C2E-56816F95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E3F646-520A-43E2-9ED6-F5411B79A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8" y="385762"/>
            <a:ext cx="8443384" cy="6332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901DB2A9-020D-4176-B77A-2B337D24E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46848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264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Добрый двор</vt:lpstr>
      <vt:lpstr>Цель проекта</vt:lpstr>
      <vt:lpstr>Описание</vt:lpstr>
      <vt:lpstr>Результаты</vt:lpstr>
      <vt:lpstr>Результаты</vt:lpstr>
      <vt:lpstr>Победители конкурса летних проектов на Краевом форуме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Добрый двор</dc:title>
  <dc:creator>Гульсина</dc:creator>
  <cp:lastModifiedBy>Гульсина</cp:lastModifiedBy>
  <cp:revision>2</cp:revision>
  <dcterms:created xsi:type="dcterms:W3CDTF">2020-05-31T01:13:37Z</dcterms:created>
  <dcterms:modified xsi:type="dcterms:W3CDTF">2020-05-31T01:29:54Z</dcterms:modified>
</cp:coreProperties>
</file>