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276534-85F2-4679-A13C-79409847113C}">
          <p14:sldIdLst>
            <p14:sldId id="256"/>
          </p14:sldIdLst>
        </p14:section>
        <p14:section name="Раздел без заголовка" id="{918BDC4D-785B-4DA7-8F42-E4BAC2C4E96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5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8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3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7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96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0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1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0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5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3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FEEB7C-9A30-4E4A-B462-B9DDC014B0D8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34D43B-1CCB-4FC7-853A-417BA2359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2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k.com/feed?q=#WeRemember&amp;section=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193995" cy="2971801"/>
          </a:xfrm>
        </p:spPr>
        <p:txBody>
          <a:bodyPr/>
          <a:lstStyle/>
          <a:p>
            <a:r>
              <a:rPr lang="ru-RU" dirty="0" smtClean="0"/>
              <a:t>Волонтерский отряд</a:t>
            </a:r>
            <a:br>
              <a:rPr lang="ru-RU" dirty="0" smtClean="0"/>
            </a:br>
            <a:r>
              <a:rPr lang="ru-RU" dirty="0" smtClean="0"/>
              <a:t> «МБОУ СОШ №17 Г. Брянска»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Деятельность отряда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февраля – Всемирный день отказа от мобильного телефона.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Волонтерский отряд школы провел акцию "Откажись от телефона"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362607"/>
            <a:ext cx="2710189" cy="3614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34" y="362607"/>
            <a:ext cx="2724889" cy="3631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6634" y="362607"/>
            <a:ext cx="4217276" cy="35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91" y="4731698"/>
            <a:ext cx="11163574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2 февраля День воинской славы России. День разгрома советскими войсками немецко-фашистских войск в Сталинградской битве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3" y="457962"/>
            <a:ext cx="3578022" cy="20224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07" y="1613279"/>
            <a:ext cx="4111666" cy="2324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1" y="99556"/>
            <a:ext cx="2487504" cy="44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880538"/>
            <a:ext cx="11507788" cy="113861"/>
          </a:xfrm>
        </p:spPr>
        <p:txBody>
          <a:bodyPr>
            <a:noAutofit/>
          </a:bodyPr>
          <a:lstStyle/>
          <a:p>
            <a:r>
              <a:rPr lang="ru-RU" sz="1800" dirty="0"/>
              <a:t>Волонтерский отряд провел акцию "</a:t>
            </a:r>
            <a:r>
              <a:rPr lang="ru-RU" sz="1800" dirty="0">
                <a:hlinkClick r:id="rId2"/>
              </a:rPr>
              <a:t>#</a:t>
            </a:r>
            <a:r>
              <a:rPr lang="ru-RU" sz="1800" dirty="0" err="1">
                <a:hlinkClick r:id="rId2"/>
              </a:rPr>
              <a:t>WeRemember</a:t>
            </a:r>
            <a:r>
              <a:rPr lang="ru-RU" sz="1800" dirty="0"/>
              <a:t>", которая направлена на увековечение памяти о трагических событиях и жертвах различных войн и конфликтов. Это мероприятие помогает молодому поколению осознать значимость истории, ценность мира и необходимость уважения к тем, кто отдал свою жизнь за свободу и независимость своей страны.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5" y="709449"/>
            <a:ext cx="5286704" cy="39650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3" y="709450"/>
            <a:ext cx="5286704" cy="39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4487332"/>
            <a:ext cx="11855669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Волонтерский отряд школы принял участие в новогодней акции "В гостях у дедушки Мороза".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3" y="374924"/>
            <a:ext cx="5013434" cy="37600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81" y="374924"/>
            <a:ext cx="5013435" cy="3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89" y="3239814"/>
            <a:ext cx="11855669" cy="3405352"/>
          </a:xfrm>
        </p:spPr>
        <p:txBody>
          <a:bodyPr>
            <a:normAutofit/>
          </a:bodyPr>
          <a:lstStyle/>
          <a:p>
            <a:r>
              <a:rPr lang="ru-RU" sz="2700" dirty="0"/>
              <a:t>Волонтерский отряд нашей школы принял участие в замечательной акции «Открытка тепла». Каждый ученик вложил частичку своей души в создание новогодних открыток для жителей домов престарелых и </a:t>
            </a:r>
            <a:r>
              <a:rPr lang="ru-RU" sz="2700" dirty="0" err="1"/>
              <a:t>психо</a:t>
            </a:r>
            <a:r>
              <a:rPr lang="ru-RU" sz="2700" dirty="0"/>
              <a:t>-неврологических интернатов. Эти яркие и добрые послания наполнены теплотой, любовью и самыми светлыми пожеланиями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7" y="304567"/>
            <a:ext cx="3913662" cy="2935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03" y="278407"/>
            <a:ext cx="3983421" cy="29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59" y="3633953"/>
            <a:ext cx="11556124" cy="2951654"/>
          </a:xfrm>
        </p:spPr>
        <p:txBody>
          <a:bodyPr>
            <a:normAutofit/>
          </a:bodyPr>
          <a:lstStyle/>
          <a:p>
            <a:r>
              <a:rPr lang="ru-RU" sz="2800" dirty="0"/>
              <a:t>В школе проходит акция "Подари тепло солдату" в которой активно принимают </a:t>
            </a:r>
            <a:r>
              <a:rPr lang="ru-RU" sz="2800" dirty="0" smtClean="0"/>
              <a:t>обучающиеся </a:t>
            </a:r>
            <a:r>
              <a:rPr lang="ru-RU" sz="2800" dirty="0"/>
              <a:t>школы и волонтерский отряд. Ребята делают поздравительные открытки с теплыми пожеланиями бойцам, которые затем передадут бойцам находящимся на СВО.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3" y="134008"/>
            <a:ext cx="2625984" cy="34999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2" y="134008"/>
            <a:ext cx="2625984" cy="3499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08" y="134008"/>
            <a:ext cx="4666593" cy="34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1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34" y="4566159"/>
            <a:ext cx="11979166" cy="150706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1 ДЕКАБРЯ 2024 ГОДА - ВСЕМИРНЫЙ ДЕНЬ БОРЬБЫ СО СПИДом</a:t>
            </a:r>
            <a:br>
              <a:rPr lang="ru-RU" sz="2800" dirty="0"/>
            </a:br>
            <a:r>
              <a:rPr lang="ru-RU" sz="2800" dirty="0" err="1"/>
              <a:t>Впредверии</a:t>
            </a:r>
            <a:r>
              <a:rPr lang="ru-RU" sz="2800" dirty="0"/>
              <a:t> этой даты волонтерский отряд школы провел акцию для обучающихся 9-11 классов "День борьбы со СПИДом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" y="614855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614855"/>
            <a:ext cx="4728670" cy="35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3745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Волонтерский отряд школы проводит много различных мероприятий, носящих </a:t>
            </a:r>
            <a:r>
              <a:rPr lang="ru-RU" sz="2000" dirty="0" err="1" smtClean="0"/>
              <a:t>событейный</a:t>
            </a:r>
            <a:r>
              <a:rPr lang="ru-RU" sz="2000" dirty="0" smtClean="0"/>
              <a:t> характер, пропагандирующих ЗОЖ, Участие в городских акциях, таких как «Добрые крышечки», «Сдай батарейку» и </a:t>
            </a:r>
            <a:r>
              <a:rPr lang="ru-RU" sz="2000" smtClean="0"/>
              <a:t>многие другие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2" y="1486927"/>
            <a:ext cx="3268005" cy="24510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1675695"/>
            <a:ext cx="5016140" cy="2343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75" y="411661"/>
            <a:ext cx="2591201" cy="40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938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219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Волонтерский отряд  «МБОУ СОШ №17 Г. Брянска»</vt:lpstr>
      <vt:lpstr>6 февраля – Всемирный день отказа от мобильного телефона. Волонтерский отряд школы провел акцию "Откажись от телефона"</vt:lpstr>
      <vt:lpstr>2 февраля День воинской славы России. День разгрома советскими войсками немецко-фашистских войск в Сталинградской битве</vt:lpstr>
      <vt:lpstr>Волонтерский отряд провел акцию "#WeRemember", которая направлена на увековечение памяти о трагических событиях и жертвах различных войн и конфликтов. Это мероприятие помогает молодому поколению осознать значимость истории, ценность мира и необходимость уважения к тем, кто отдал свою жизнь за свободу и независимость своей страны.</vt:lpstr>
      <vt:lpstr>Волонтерский отряд школы принял участие в новогодней акции "В гостях у дедушки Мороза".</vt:lpstr>
      <vt:lpstr>Волонтерский отряд нашей школы принял участие в замечательной акции «Открытка тепла». Каждый ученик вложил частичку своей души в создание новогодних открыток для жителей домов престарелых и психо-неврологических интернатов. Эти яркие и добрые послания наполнены теплотой, любовью и самыми светлыми пожеланиями.</vt:lpstr>
      <vt:lpstr>В школе проходит акция "Подари тепло солдату" в которой активно принимают обучающиеся школы и волонтерский отряд. Ребята делают поздравительные открытки с теплыми пожеланиями бойцам, которые затем передадут бойцам находящимся на СВО.</vt:lpstr>
      <vt:lpstr>1 ДЕКАБРЯ 2024 ГОДА - ВСЕМИРНЫЙ ДЕНЬ БОРЬБЫ СО СПИДом Впредверии этой даты волонтерский отряд школы провел акцию для обучающихся 9-11 классов "День борьбы со СПИДом"</vt:lpstr>
      <vt:lpstr>Волонтерский отряд школы проводит много различных мероприятий, носящих событейный характер, пропагандирующих ЗОЖ, Участие в городских акциях, таких как «Добрые крышечки», «Сдай батарейку» и многие другие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17</dc:creator>
  <cp:lastModifiedBy>школа 17</cp:lastModifiedBy>
  <cp:revision>4</cp:revision>
  <dcterms:created xsi:type="dcterms:W3CDTF">2025-02-10T06:33:01Z</dcterms:created>
  <dcterms:modified xsi:type="dcterms:W3CDTF">2025-03-04T07:08:45Z</dcterms:modified>
</cp:coreProperties>
</file>