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81" r:id="rId3"/>
    <p:sldId id="289" r:id="rId4"/>
    <p:sldId id="293" r:id="rId5"/>
    <p:sldId id="294" r:id="rId6"/>
    <p:sldId id="292" r:id="rId7"/>
    <p:sldId id="276" r:id="rId8"/>
    <p:sldId id="296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194"/>
    <a:srgbClr val="80BF3C"/>
    <a:srgbClr val="D37575"/>
    <a:srgbClr val="CB92B2"/>
    <a:srgbClr val="317DAE"/>
    <a:srgbClr val="B8BDBA"/>
    <a:srgbClr val="35556E"/>
    <a:srgbClr val="908581"/>
    <a:srgbClr val="758776"/>
    <a:srgbClr val="159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84" autoAdjust="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BC02E-2F4D-4BC8-B580-5C6FB7024039}" type="datetimeFigureOut">
              <a:rPr lang="ru-RU" smtClean="0"/>
              <a:t>15.06.2024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B7B1A-0FA2-4A0B-AA10-1D07782CD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09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E672-2400-4490-A4B3-025E12D2F49D}" type="datetimeFigureOut">
              <a:rPr lang="ru-RU" smtClean="0"/>
              <a:t>15.06.2024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BE5E-35CD-40E7-B659-439172F6C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307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E672-2400-4490-A4B3-025E12D2F49D}" type="datetimeFigureOut">
              <a:rPr lang="ru-RU" smtClean="0"/>
              <a:t>15.06.2024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BE5E-35CD-40E7-B659-439172F6C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96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E672-2400-4490-A4B3-025E12D2F49D}" type="datetimeFigureOut">
              <a:rPr lang="ru-RU" smtClean="0"/>
              <a:t>15.06.2024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BE5E-35CD-40E7-B659-439172F6C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9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E672-2400-4490-A4B3-025E12D2F49D}" type="datetimeFigureOut">
              <a:rPr lang="ru-RU" smtClean="0"/>
              <a:t>15.06.2024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BE5E-35CD-40E7-B659-439172F6C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0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E672-2400-4490-A4B3-025E12D2F49D}" type="datetimeFigureOut">
              <a:rPr lang="ru-RU" smtClean="0"/>
              <a:t>15.06.2024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BE5E-35CD-40E7-B659-439172F6C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37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E672-2400-4490-A4B3-025E12D2F49D}" type="datetimeFigureOut">
              <a:rPr lang="ru-RU" smtClean="0"/>
              <a:t>15.06.2024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BE5E-35CD-40E7-B659-439172F6C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16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E672-2400-4490-A4B3-025E12D2F49D}" type="datetimeFigureOut">
              <a:rPr lang="ru-RU" smtClean="0"/>
              <a:t>15.06.2024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BE5E-35CD-40E7-B659-439172F6C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43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E672-2400-4490-A4B3-025E12D2F49D}" type="datetimeFigureOut">
              <a:rPr lang="ru-RU" smtClean="0"/>
              <a:t>15.06.2024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BE5E-35CD-40E7-B659-439172F6C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1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E672-2400-4490-A4B3-025E12D2F49D}" type="datetimeFigureOut">
              <a:rPr lang="ru-RU" smtClean="0"/>
              <a:t>15.06.2024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BE5E-35CD-40E7-B659-439172F6C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5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E672-2400-4490-A4B3-025E12D2F49D}" type="datetimeFigureOut">
              <a:rPr lang="ru-RU" smtClean="0"/>
              <a:t>15.06.2024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BE5E-35CD-40E7-B659-439172F6C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43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E672-2400-4490-A4B3-025E12D2F49D}" type="datetimeFigureOut">
              <a:rPr lang="ru-RU" smtClean="0"/>
              <a:t>15.06.2024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BE5E-35CD-40E7-B659-439172F6C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18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1E672-2400-4490-A4B3-025E12D2F49D}" type="datetimeFigureOut">
              <a:rPr lang="ru-RU" smtClean="0"/>
              <a:t>15.06.2024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ABE5E-35CD-40E7-B659-439172F6C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6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6.pn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zmedcol.ru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k.com/public18916314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0951" y="1292001"/>
            <a:ext cx="50247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0" b="1" spc="100" dirty="0">
                <a:ln>
                  <a:solidFill>
                    <a:srgbClr val="4A4194"/>
                  </a:solidFill>
                </a:ln>
                <a:solidFill>
                  <a:srgbClr val="4A4194"/>
                </a:solidFill>
                <a:latin typeface="DS Eraser2" panose="03060400000000000000" pitchFamily="66" charset="-52"/>
                <a:ea typeface="Calibri" panose="020F0502020204030204" pitchFamily="34" charset="0"/>
                <a:cs typeface="Aharoni" panose="02010803020104030203" pitchFamily="2" charset="-79"/>
              </a:rPr>
              <a:t>АМК</a:t>
            </a:r>
            <a:endParaRPr lang="ru-RU" sz="15000" b="1" dirty="0">
              <a:ln>
                <a:solidFill>
                  <a:srgbClr val="4A4194"/>
                </a:solidFill>
              </a:ln>
              <a:solidFill>
                <a:srgbClr val="4A4194"/>
              </a:solidFill>
              <a:latin typeface="DS Eraser2" panose="03060400000000000000" pitchFamily="66" charset="-52"/>
              <a:cs typeface="Aharoni" panose="02010803020104030203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6560" y="1552376"/>
            <a:ext cx="42305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0" b="1" spc="100" dirty="0">
                <a:ln>
                  <a:solidFill>
                    <a:srgbClr val="80BF3C"/>
                  </a:solidFill>
                </a:ln>
                <a:solidFill>
                  <a:srgbClr val="80BF3C"/>
                </a:solidFill>
                <a:latin typeface="DS Eraser2" panose="03060400000000000000" pitchFamily="66" charset="-52"/>
                <a:ea typeface="Calibri" panose="020F0502020204030204" pitchFamily="34" charset="0"/>
                <a:cs typeface="Aharoni" panose="02010803020104030203" pitchFamily="2" charset="-79"/>
              </a:rPr>
              <a:t>АМК</a:t>
            </a:r>
            <a:endParaRPr lang="ru-RU" sz="12000" b="1" dirty="0">
              <a:ln>
                <a:solidFill>
                  <a:srgbClr val="80BF3C"/>
                </a:solidFill>
              </a:ln>
              <a:solidFill>
                <a:srgbClr val="80BF3C"/>
              </a:solidFill>
              <a:latin typeface="DS Eraser2" panose="03060400000000000000" pitchFamily="66" charset="-52"/>
              <a:cs typeface="Aharoni" panose="02010803020104030203" pitchFamily="2" charset="-79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46700" y="1055077"/>
            <a:ext cx="5656245" cy="548640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4A4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62676" y="604249"/>
            <a:ext cx="3248136" cy="308840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80B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229777" y="3863755"/>
            <a:ext cx="3094237" cy="3019525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80B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302001" y="359733"/>
            <a:ext cx="3207650" cy="3042306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4A4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0687" y="79333"/>
            <a:ext cx="90039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spc="100" dirty="0">
                <a:solidFill>
                  <a:srgbClr val="35556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ГБПОУ НО «</a:t>
            </a:r>
            <a:r>
              <a:rPr lang="ru-RU" sz="2400" b="1" i="1" spc="100" dirty="0" err="1">
                <a:solidFill>
                  <a:srgbClr val="35556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Арзамасский</a:t>
            </a:r>
            <a:r>
              <a:rPr lang="ru-RU" sz="2400" b="1" i="1" spc="100" dirty="0">
                <a:solidFill>
                  <a:srgbClr val="35556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медицинский колледж»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70" y="3808503"/>
            <a:ext cx="3149198" cy="30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73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53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mariland.org/wp-content/uploads/2016/06/dfc8394c-2c59-42bb-b117-b74d3a9b2b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36" y="0"/>
            <a:ext cx="12302837" cy="688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arzmedcol.ru/wp-content/uploads/%D0%A4%D0%BE%D1%82%D0%BE22-23%D1%83%D1%87.%D0%B3%D0%BE%D0%B4/%D1%86%D0%BC%D0%BA/IMG-ca314c685fa7b77b8c008cc43ef5f184-V.jpg">
            <a:extLst>
              <a:ext uri="{FF2B5EF4-FFF2-40B4-BE49-F238E27FC236}">
                <a16:creationId xmlns:a16="http://schemas.microsoft.com/office/drawing/2014/main" id="{2667DB3E-16DE-4F70-BAB0-F1C0407C1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55" y="1475209"/>
            <a:ext cx="3771368" cy="2089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arzmedcol.ru/wp-content/uploads/%D0%A4%D0%BE%D1%82%D0%BE22-23%D1%83%D1%87.%D0%B3%D0%BE%D0%B4/4/1jf9GC2FpoA.jpg">
            <a:extLst>
              <a:ext uri="{FF2B5EF4-FFF2-40B4-BE49-F238E27FC236}">
                <a16:creationId xmlns:a16="http://schemas.microsoft.com/office/drawing/2014/main" id="{BB37F2C0-1BB5-4E01-906D-0EE67405A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125" y="402297"/>
            <a:ext cx="3841759" cy="2453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arzmedcol.ru/wp-content/uploads/%D0%A4%D0%BE%D1%82%D0%BE22-23%D1%83%D1%87.%D0%B3%D0%BE%D0%B4/4/B3dLOG83XME.jpg">
            <a:extLst>
              <a:ext uri="{FF2B5EF4-FFF2-40B4-BE49-F238E27FC236}">
                <a16:creationId xmlns:a16="http://schemas.microsoft.com/office/drawing/2014/main" id="{AB28A1C4-B9C9-49B1-969B-231D03423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91" y="3653606"/>
            <a:ext cx="4591750" cy="291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arzmedcol.ru/wp-content/uploads/%D0%A4%D0%BE%D1%82%D0%BE22-23%D1%83%D1%87.%D0%B3%D0%BE%D0%B4/1.09/5D3gi3ZUeHQ.jpg">
            <a:extLst>
              <a:ext uri="{FF2B5EF4-FFF2-40B4-BE49-F238E27FC236}">
                <a16:creationId xmlns:a16="http://schemas.microsoft.com/office/drawing/2014/main" id="{0DF235C2-745B-44DD-8A49-68A49D011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054" y="3579994"/>
            <a:ext cx="4339878" cy="2975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9478E66-0B1F-4AE0-B723-B7FBABB404FA}"/>
              </a:ext>
            </a:extLst>
          </p:cNvPr>
          <p:cNvSpPr/>
          <p:nvPr/>
        </p:nvSpPr>
        <p:spPr>
          <a:xfrm>
            <a:off x="36681" y="178913"/>
            <a:ext cx="49375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73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Акция </a:t>
            </a:r>
          </a:p>
          <a:p>
            <a:pPr algn="ctr"/>
            <a:r>
              <a:rPr lang="ru-RU" sz="3600" b="1" dirty="0">
                <a:solidFill>
                  <a:srgbClr val="F73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«Донести до каждого!»</a:t>
            </a:r>
            <a:endParaRPr lang="ru-RU" sz="3600" b="1" dirty="0">
              <a:solidFill>
                <a:srgbClr val="F73C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118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mariland.org/wp-content/uploads/2016/06/dfc8394c-2c59-42bb-b117-b74d3a9b2b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02837" cy="688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08316DD-3E04-47FB-BEBE-7813EA6589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58" y="140393"/>
            <a:ext cx="4355195" cy="3158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206FC6B-5E8C-456A-B406-69394EF93B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8" b="26277"/>
          <a:stretch/>
        </p:blipFill>
        <p:spPr>
          <a:xfrm>
            <a:off x="392483" y="4318153"/>
            <a:ext cx="5703517" cy="2539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F12AB95-1B5D-49D0-B5BB-0D7C6663CE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17" y="3698837"/>
            <a:ext cx="3708723" cy="2781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BB6948F-3B1B-401C-9300-7243F3AC3E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954" y="1463832"/>
            <a:ext cx="4134678" cy="2756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6B6C430-34A9-43B1-A8ED-8B58478C1635}"/>
              </a:ext>
            </a:extLst>
          </p:cNvPr>
          <p:cNvSpPr/>
          <p:nvPr/>
        </p:nvSpPr>
        <p:spPr>
          <a:xfrm>
            <a:off x="271039" y="70197"/>
            <a:ext cx="382450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F73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Акция </a:t>
            </a:r>
          </a:p>
          <a:p>
            <a:pPr algn="ctr"/>
            <a:r>
              <a:rPr lang="ru-RU" sz="4000" b="1" dirty="0">
                <a:solidFill>
                  <a:srgbClr val="F73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«Веселое лето!»</a:t>
            </a:r>
            <a:endParaRPr lang="ru-RU" sz="4000" b="1" dirty="0">
              <a:solidFill>
                <a:srgbClr val="F73C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245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mariland.org/wp-content/uploads/2016/06/dfc8394c-2c59-42bb-b117-b74d3a9b2b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36" y="0"/>
            <a:ext cx="12302837" cy="688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0B8464-3031-4BD5-B6C0-C2902F3E47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6" y="2216773"/>
            <a:ext cx="5772958" cy="4329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1088B8-4768-44B0-9D15-D3DF93C0FF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259" y="245413"/>
            <a:ext cx="4125238" cy="3093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66C2A45-F6DF-4111-BC25-1385E13FD8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047" y="3518659"/>
            <a:ext cx="4037109" cy="3027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975E5B8-DE10-4B18-9F73-D221F446F5D7}"/>
              </a:ext>
            </a:extLst>
          </p:cNvPr>
          <p:cNvSpPr/>
          <p:nvPr/>
        </p:nvSpPr>
        <p:spPr>
          <a:xfrm>
            <a:off x="834521" y="435890"/>
            <a:ext cx="54305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F73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</a:p>
          <a:p>
            <a:pPr algn="ctr"/>
            <a:r>
              <a:rPr lang="ru-RU" sz="4000" b="1" dirty="0">
                <a:solidFill>
                  <a:srgbClr val="F73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«Тепло наших сердец»</a:t>
            </a:r>
            <a:endParaRPr lang="ru-RU" sz="4000" b="1" i="0" dirty="0">
              <a:solidFill>
                <a:srgbClr val="F73C0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31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mariland.org/wp-content/uploads/2016/06/dfc8394c-2c59-42bb-b117-b74d3a9b2b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36" y="0"/>
            <a:ext cx="12302837" cy="688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7FE3DD-7CB0-4EE1-A395-7D8A384D2E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7" t="13974" r="9273" b="4127"/>
          <a:stretch/>
        </p:blipFill>
        <p:spPr>
          <a:xfrm>
            <a:off x="221696" y="2379342"/>
            <a:ext cx="6052454" cy="4177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BFB32A-72CE-4D54-A9AB-23FD32317C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0" r="13095" b="14101"/>
          <a:stretch/>
        </p:blipFill>
        <p:spPr>
          <a:xfrm>
            <a:off x="6513533" y="3012368"/>
            <a:ext cx="4238482" cy="35446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F422BB-EC49-429C-8B4C-945797E56B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178" y="203006"/>
            <a:ext cx="3979392" cy="2652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0EFE51F-605F-4796-A6D7-BB8D34ACD7DB}"/>
              </a:ext>
            </a:extLst>
          </p:cNvPr>
          <p:cNvSpPr/>
          <p:nvPr/>
        </p:nvSpPr>
        <p:spPr>
          <a:xfrm>
            <a:off x="939934" y="543383"/>
            <a:ext cx="533421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F73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Акция </a:t>
            </a:r>
          </a:p>
          <a:p>
            <a:pPr algn="ctr"/>
            <a:r>
              <a:rPr lang="ru-RU" sz="4400" b="1" dirty="0">
                <a:solidFill>
                  <a:srgbClr val="F73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«Здравствуй, Лето!»</a:t>
            </a:r>
            <a:endParaRPr lang="ru-RU" sz="4400" b="1" dirty="0">
              <a:solidFill>
                <a:srgbClr val="F73C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692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0"/>
          <a:stretch/>
        </p:blipFill>
        <p:spPr>
          <a:xfrm>
            <a:off x="7162800" y="10048"/>
            <a:ext cx="50292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67" y="350167"/>
            <a:ext cx="6785161" cy="3460137"/>
          </a:xfrm>
          <a:prstGeom prst="rect">
            <a:avLst/>
          </a:prstGeom>
          <a:ln w="57150">
            <a:solidFill>
              <a:srgbClr val="80BF3C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44" y="2567713"/>
            <a:ext cx="7285914" cy="4098327"/>
          </a:xfrm>
          <a:prstGeom prst="rect">
            <a:avLst/>
          </a:prstGeom>
          <a:ln w="57150">
            <a:solidFill>
              <a:srgbClr val="4A4194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88" y="3069895"/>
            <a:ext cx="3854411" cy="3695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t="14141" r="6665" b="12727"/>
          <a:stretch/>
        </p:blipFill>
        <p:spPr>
          <a:xfrm>
            <a:off x="520700" y="249683"/>
            <a:ext cx="4241800" cy="2838321"/>
          </a:xfrm>
          <a:prstGeom prst="rect">
            <a:avLst/>
          </a:prstGeom>
          <a:ln w="57150">
            <a:solidFill>
              <a:srgbClr val="4A4194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0346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mariland.org/wp-content/uploads/2016/06/dfc8394c-2c59-42bb-b117-b74d3a9b2b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36" y="0"/>
            <a:ext cx="12302837" cy="688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F4ADE0-4FD4-4CCB-A524-195BD5673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53" y="304691"/>
            <a:ext cx="8986726" cy="5988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5063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989842" y="278499"/>
            <a:ext cx="4218446" cy="4340432"/>
          </a:xfrm>
          <a:prstGeom prst="ellipse">
            <a:avLst/>
          </a:prstGeom>
          <a:solidFill>
            <a:srgbClr val="4A4194"/>
          </a:solidFill>
          <a:ln>
            <a:solidFill>
              <a:srgbClr val="4A4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396847" y="3516576"/>
            <a:ext cx="104815" cy="99993"/>
          </a:xfrm>
          <a:prstGeom prst="ellipse">
            <a:avLst/>
          </a:prstGeom>
          <a:solidFill>
            <a:srgbClr val="4A4194"/>
          </a:solidFill>
          <a:ln>
            <a:solidFill>
              <a:srgbClr val="4A4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700330" y="3943350"/>
            <a:ext cx="469108" cy="459317"/>
          </a:xfrm>
          <a:prstGeom prst="ellipse">
            <a:avLst/>
          </a:prstGeom>
          <a:solidFill>
            <a:srgbClr val="80BF3C"/>
          </a:solidFill>
          <a:ln>
            <a:solidFill>
              <a:srgbClr val="80B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981749" y="5933007"/>
            <a:ext cx="462756" cy="431495"/>
          </a:xfrm>
          <a:prstGeom prst="ellipse">
            <a:avLst/>
          </a:prstGeom>
          <a:solidFill>
            <a:srgbClr val="80BF3C"/>
          </a:solidFill>
          <a:ln>
            <a:solidFill>
              <a:srgbClr val="80B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837964" y="472470"/>
            <a:ext cx="3042066" cy="3167362"/>
          </a:xfrm>
          <a:prstGeom prst="ellipse">
            <a:avLst/>
          </a:prstGeom>
          <a:solidFill>
            <a:srgbClr val="80BF3C"/>
          </a:solidFill>
          <a:ln>
            <a:solidFill>
              <a:srgbClr val="80B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14207" y="1291257"/>
            <a:ext cx="50247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0" b="1" spc="100" dirty="0">
                <a:ln>
                  <a:solidFill>
                    <a:srgbClr val="4A4194"/>
                  </a:solidFill>
                </a:ln>
                <a:solidFill>
                  <a:srgbClr val="4A4194"/>
                </a:solidFill>
                <a:latin typeface="DS Eraser2" panose="03060400000000000000" pitchFamily="66" charset="-52"/>
                <a:ea typeface="Calibri" panose="020F0502020204030204" pitchFamily="34" charset="0"/>
                <a:cs typeface="Aharoni" panose="02010803020104030203" pitchFamily="2" charset="-79"/>
              </a:rPr>
              <a:t>АМК</a:t>
            </a:r>
            <a:endParaRPr lang="ru-RU" sz="15000" b="1" dirty="0">
              <a:ln>
                <a:solidFill>
                  <a:srgbClr val="4A4194"/>
                </a:solidFill>
              </a:ln>
              <a:solidFill>
                <a:srgbClr val="4A4194"/>
              </a:solidFill>
              <a:latin typeface="DS Eraser2" panose="03060400000000000000" pitchFamily="66" charset="-52"/>
              <a:cs typeface="Aharoni" panose="02010803020104030203" pitchFamily="2" charset="-79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75165" y="1535581"/>
            <a:ext cx="40722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0" b="1" spc="100" dirty="0">
                <a:ln>
                  <a:solidFill>
                    <a:srgbClr val="80BF3C"/>
                  </a:solidFill>
                </a:ln>
                <a:solidFill>
                  <a:srgbClr val="80BF3C"/>
                </a:solidFill>
                <a:latin typeface="DS Eraser2" panose="03060400000000000000" pitchFamily="66" charset="-52"/>
                <a:ea typeface="Calibri" panose="020F0502020204030204" pitchFamily="34" charset="0"/>
                <a:cs typeface="Aharoni" panose="02010803020104030203" pitchFamily="2" charset="-79"/>
              </a:rPr>
              <a:t>АМК</a:t>
            </a:r>
            <a:endParaRPr lang="ru-RU" sz="12000" b="1" dirty="0">
              <a:ln>
                <a:solidFill>
                  <a:srgbClr val="80BF3C"/>
                </a:solidFill>
              </a:ln>
              <a:solidFill>
                <a:srgbClr val="80BF3C"/>
              </a:solidFill>
              <a:latin typeface="DS Eraser2" panose="03060400000000000000" pitchFamily="66" charset="-52"/>
              <a:cs typeface="Aharoni" panose="02010803020104030203" pitchFamily="2" charset="-79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694187" y="6065837"/>
            <a:ext cx="92324" cy="82918"/>
          </a:xfrm>
          <a:prstGeom prst="ellipse">
            <a:avLst/>
          </a:prstGeom>
          <a:solidFill>
            <a:srgbClr val="4A4194"/>
          </a:solidFill>
          <a:ln>
            <a:solidFill>
              <a:srgbClr val="4A4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9548583" y="4740656"/>
            <a:ext cx="1620827" cy="1588933"/>
          </a:xfrm>
          <a:prstGeom prst="ellipse">
            <a:avLst/>
          </a:prstGeom>
          <a:solidFill>
            <a:srgbClr val="80BF3C"/>
          </a:solidFill>
          <a:ln>
            <a:solidFill>
              <a:srgbClr val="80B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1195686" y="6187785"/>
            <a:ext cx="445647" cy="388113"/>
          </a:xfrm>
          <a:prstGeom prst="ellipse">
            <a:avLst/>
          </a:prstGeom>
          <a:solidFill>
            <a:srgbClr val="4A4194"/>
          </a:solidFill>
          <a:ln>
            <a:solidFill>
              <a:srgbClr val="4A4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932683" y="1202691"/>
            <a:ext cx="5734925" cy="551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4A4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1230000" y="3790740"/>
            <a:ext cx="822668" cy="799008"/>
          </a:xfrm>
          <a:prstGeom prst="ellipse">
            <a:avLst/>
          </a:prstGeom>
          <a:solidFill>
            <a:srgbClr val="4A4194"/>
          </a:solidFill>
          <a:ln>
            <a:solidFill>
              <a:srgbClr val="4A4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1641334" y="5388778"/>
            <a:ext cx="238696" cy="206952"/>
          </a:xfrm>
          <a:prstGeom prst="ellipse">
            <a:avLst/>
          </a:prstGeom>
          <a:solidFill>
            <a:srgbClr val="4A4194"/>
          </a:solidFill>
          <a:ln>
            <a:solidFill>
              <a:srgbClr val="4A4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2377221" y="3414801"/>
            <a:ext cx="700918" cy="75353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39332" y="4555675"/>
            <a:ext cx="117486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607220, г. Арзамас, Соборная пл., д. 7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(83147) 9-4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3-84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arzmedcol.ru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ВК: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https://vk.com/public189163142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706682" y="3865088"/>
            <a:ext cx="462756" cy="431495"/>
          </a:xfrm>
          <a:prstGeom prst="ellipse">
            <a:avLst/>
          </a:prstGeom>
          <a:solidFill>
            <a:srgbClr val="80BF3C"/>
          </a:solidFill>
          <a:ln>
            <a:solidFill>
              <a:srgbClr val="80B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480020" y="6313492"/>
            <a:ext cx="238696" cy="262406"/>
          </a:xfrm>
          <a:prstGeom prst="ellipse">
            <a:avLst/>
          </a:prstGeom>
          <a:solidFill>
            <a:srgbClr val="4A4194"/>
          </a:solidFill>
          <a:ln>
            <a:solidFill>
              <a:srgbClr val="4A4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927632" y="6148754"/>
            <a:ext cx="238696" cy="262406"/>
          </a:xfrm>
          <a:prstGeom prst="ellipse">
            <a:avLst/>
          </a:prstGeom>
          <a:solidFill>
            <a:srgbClr val="4A4194"/>
          </a:solidFill>
          <a:ln>
            <a:solidFill>
              <a:srgbClr val="4A4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852616" y="451026"/>
            <a:ext cx="238696" cy="262406"/>
          </a:xfrm>
          <a:prstGeom prst="ellipse">
            <a:avLst/>
          </a:prstGeom>
          <a:solidFill>
            <a:srgbClr val="4A4194"/>
          </a:solidFill>
          <a:ln>
            <a:solidFill>
              <a:srgbClr val="4A4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208287" y="278499"/>
            <a:ext cx="119348" cy="105031"/>
          </a:xfrm>
          <a:prstGeom prst="ellipse">
            <a:avLst/>
          </a:prstGeom>
          <a:solidFill>
            <a:srgbClr val="4A4194"/>
          </a:solidFill>
          <a:ln>
            <a:solidFill>
              <a:srgbClr val="4A4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9160798" y="477198"/>
            <a:ext cx="119348" cy="105031"/>
          </a:xfrm>
          <a:prstGeom prst="ellipse">
            <a:avLst/>
          </a:prstGeom>
          <a:solidFill>
            <a:srgbClr val="4A4194"/>
          </a:solidFill>
          <a:ln>
            <a:solidFill>
              <a:srgbClr val="4A4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9646436" y="141934"/>
            <a:ext cx="335764" cy="330536"/>
          </a:xfrm>
          <a:prstGeom prst="ellipse">
            <a:avLst/>
          </a:prstGeom>
          <a:solidFill>
            <a:srgbClr val="4A4194"/>
          </a:solidFill>
          <a:ln>
            <a:solidFill>
              <a:srgbClr val="4A4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1587822" y="5803305"/>
            <a:ext cx="346212" cy="357357"/>
          </a:xfrm>
          <a:prstGeom prst="ellipse">
            <a:avLst/>
          </a:prstGeom>
          <a:solidFill>
            <a:srgbClr val="80BF3C"/>
          </a:solidFill>
          <a:ln>
            <a:solidFill>
              <a:srgbClr val="80B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8789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72</Words>
  <Application>Microsoft Office PowerPoint</Application>
  <PresentationFormat>Широкоэкранный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DS Eraser2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knazevvolga@gmail.com</cp:lastModifiedBy>
  <cp:revision>56</cp:revision>
  <dcterms:created xsi:type="dcterms:W3CDTF">2022-03-16T10:07:43Z</dcterms:created>
  <dcterms:modified xsi:type="dcterms:W3CDTF">2024-06-15T13:00:23Z</dcterms:modified>
</cp:coreProperties>
</file>