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6" r:id="rId2"/>
    <p:sldId id="278" r:id="rId3"/>
    <p:sldId id="279" r:id="rId4"/>
    <p:sldId id="285" r:id="rId5"/>
    <p:sldId id="286" r:id="rId6"/>
    <p:sldId id="259" r:id="rId7"/>
    <p:sldId id="280" r:id="rId8"/>
    <p:sldId id="265" r:id="rId9"/>
    <p:sldId id="282" r:id="rId10"/>
    <p:sldId id="283" r:id="rId11"/>
    <p:sldId id="281" r:id="rId12"/>
    <p:sldId id="28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A8B"/>
    <a:srgbClr val="2C3790"/>
    <a:srgbClr val="116732"/>
    <a:srgbClr val="A52A20"/>
    <a:srgbClr val="ED6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8AB47-ECCB-498C-ACBF-A251F5D2A45B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1269D-74A8-4935-8C19-5C34E0E69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0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50BEC-3282-4399-8AAD-099AE7D80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65BE68-339D-4997-AE55-6D6DD7F3D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2449BA-5036-4FFB-99CE-6C4A74C1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BE8F-9FDB-4B93-BC25-426F41BA771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94FAB8-86A0-4A23-855A-0C34493A4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1E8C28-8E83-44B7-985A-DBF61D6E0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B79-D2E0-4BD5-A209-4DE8D2134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8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4A6F0-3264-40D9-A8EF-3C3F8BE2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A3FF16-0011-4C2F-A800-671B39A0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7EAC2F-C7BE-428A-9814-F4324A7C8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BE8F-9FDB-4B93-BC25-426F41BA771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D9DC1-E3F6-4CB6-82B3-E0DFC419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27F5CB-517A-4EC3-BC42-B90037DB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B79-D2E0-4BD5-A209-4DE8D2134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53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361A1A-D9DF-41F9-814E-684C3EF7E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2D1A64-27EB-4113-BDF9-109181819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87DF9-A4F0-4332-8DAE-5BA086760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BE8F-9FDB-4B93-BC25-426F41BA771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AEBED3-60DC-4BEB-A43F-F05BB8E2B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2F2366-4179-45AB-83DD-0BBCD766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B79-D2E0-4BD5-A209-4DE8D2134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6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800C1-DAE2-4F46-A8BB-65DEF9E0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47D7AF-4F1F-49FE-A2AB-A5236E68B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3D5FD7-168F-40F9-B4C0-D7B5FC0E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BE8F-9FDB-4B93-BC25-426F41BA771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BC1531-5E03-4599-AAD2-73D2B05A7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16323E-B446-45B7-8450-4534D82DF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B79-D2E0-4BD5-A209-4DE8D2134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84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94099-A811-4077-B545-F6560421D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02D663-B9E3-4549-A8EE-26627EF81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921C7-0C53-411F-8F5E-FD527A066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BE8F-9FDB-4B93-BC25-426F41BA771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41B70E-3DB1-4D72-B49B-C1331D0DA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32855C-44A5-4E54-9EFA-3A97ABC8C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B79-D2E0-4BD5-A209-4DE8D2134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6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A7B06-B7DF-4C0C-AECF-4C4D7C287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B4243F-6225-4905-8E8A-EEEC83437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AC2A40-7B9C-4A17-9361-785F6A43B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3F9975-E180-442A-B64E-38765DF5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BE8F-9FDB-4B93-BC25-426F41BA771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4DE248-BCCC-42CA-BD75-5367E2D1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098372-55BB-4F35-8D26-48D8B1888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B79-D2E0-4BD5-A209-4DE8D2134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12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D5D73-0325-43B1-B758-74E7DB05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711229-2FAE-4DA5-BE25-C166CBE4D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BBEE72-3B25-44BF-9898-F7F0E520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4B081D-7D6A-4D4A-9560-15BF68ADEA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FCB40C-2289-4AED-A677-8AFD23567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03A9B0-1039-4192-8618-9F31FC01A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BE8F-9FDB-4B93-BC25-426F41BA771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DCF69F-F567-401F-96DD-5C7D021A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5AC0FE-75E3-4AE5-9058-3159917A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B79-D2E0-4BD5-A209-4DE8D2134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12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C0295-F132-4831-9999-703D7032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7B8FEA-AD90-4FA3-B765-55E768E52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BE8F-9FDB-4B93-BC25-426F41BA771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629968-0844-41E5-8CB7-79ABD1F8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D57C81-3608-413A-B33B-3B97F561F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B79-D2E0-4BD5-A209-4DE8D2134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11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F3E0EC-6239-40D3-BDD7-1ECF26E22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BE8F-9FDB-4B93-BC25-426F41BA771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89C0F-54F1-450B-8332-A2345C06C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FBF220-CA73-4268-A34B-8E07C2A3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B79-D2E0-4BD5-A209-4DE8D2134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85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97269-E407-4D7F-8904-F51E7156F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860072-E2D1-439D-8C32-FDCE458A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DAF465-0C86-49DD-9735-ADB88D770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1661B2-C3CC-4810-ADDB-9FE82205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BE8F-9FDB-4B93-BC25-426F41BA771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0E3080-8477-44BA-80FF-FF4F8509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891C85-9C80-4619-B6A6-5E06670E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B79-D2E0-4BD5-A209-4DE8D2134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6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814A6-FBD3-4E66-B12D-4BCB6AF60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1F8669-FC90-4F63-9F0F-7643DD6FA9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94BEFB-80BB-4035-8C73-E61B42766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DFF301-6BC4-4FD6-A0A0-61F473A2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BE8F-9FDB-4B93-BC25-426F41BA771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7D3E4-D520-4584-992C-595DE5277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3C633C-98EA-4DF9-A0AB-EE99314BF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CB79-D2E0-4BD5-A209-4DE8D2134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6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C2189-EFF7-4175-B79D-C5ABD5AA7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4774CC-446B-44F5-B7C5-7869C942F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C9B2D9-8FE3-438B-84AB-E2BA78E2E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9BE8F-9FDB-4B93-BC25-426F41BA771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5D306-089C-434A-9062-89E3DBF31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A454CC-44E2-41F2-B7BD-A96BBB1C5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2CB79-D2E0-4BD5-A209-4DE8D2134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7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Заголовок 8">
            <a:extLst>
              <a:ext uri="{FF2B5EF4-FFF2-40B4-BE49-F238E27FC236}">
                <a16:creationId xmlns:a16="http://schemas.microsoft.com/office/drawing/2014/main" id="{8BA22F4E-C319-404C-9C90-5C18441521F0}"/>
              </a:ext>
            </a:extLst>
          </p:cNvPr>
          <p:cNvSpPr txBox="1">
            <a:spLocks/>
          </p:cNvSpPr>
          <p:nvPr/>
        </p:nvSpPr>
        <p:spPr>
          <a:xfrm>
            <a:off x="202234" y="543834"/>
            <a:ext cx="11818961" cy="96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dirty="0">
                <a:solidFill>
                  <a:srgbClr val="2C3790"/>
                </a:solidFill>
                <a:latin typeface="BankGothic RUSS" panose="020B7200000000000000" pitchFamily="34" charset="0"/>
              </a:rPr>
            </a:br>
            <a:br>
              <a:rPr lang="ru-RU" dirty="0">
                <a:solidFill>
                  <a:srgbClr val="2C3790"/>
                </a:solidFill>
                <a:latin typeface="BankGothic RUSS" panose="020B7200000000000000" pitchFamily="34" charset="0"/>
              </a:rPr>
            </a:br>
            <a:endParaRPr lang="ru-RU" dirty="0">
              <a:solidFill>
                <a:srgbClr val="2C3790"/>
              </a:solidFill>
              <a:latin typeface="BankGothic RUSS" panose="020B7200000000000000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AE09376-30FA-4688-A6DA-7F42050E5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6115" y="302907"/>
            <a:ext cx="9144000" cy="23876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4059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Детский технопарк </a:t>
            </a:r>
            <a:br>
              <a:rPr lang="ru-RU" sz="3600" b="1" dirty="0">
                <a:solidFill>
                  <a:srgbClr val="4059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>
                <a:solidFill>
                  <a:srgbClr val="4059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«Кванториум ГАЗ» </a:t>
            </a:r>
            <a:br>
              <a:rPr lang="ru-RU" sz="3600" b="1" dirty="0">
                <a:solidFill>
                  <a:srgbClr val="4059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600" b="1" dirty="0">
              <a:solidFill>
                <a:srgbClr val="40598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99726A2-174A-47D0-A9B8-96B0C1E9E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2" t="17493" r="53019" b="31903"/>
          <a:stretch/>
        </p:blipFill>
        <p:spPr>
          <a:xfrm>
            <a:off x="3370782" y="2945856"/>
            <a:ext cx="2562206" cy="26087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8205AF1-CB70-412D-A604-2C32B8C567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6" t="15245" r="21855" b="18374"/>
          <a:stretch/>
        </p:blipFill>
        <p:spPr>
          <a:xfrm>
            <a:off x="6259014" y="2906326"/>
            <a:ext cx="2433430" cy="26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91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47A762-1107-43E0-B42A-5925388B8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765" y="565894"/>
            <a:ext cx="3886742" cy="547763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455660-20C7-4F03-95AD-A904DD0AC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4" y="1091953"/>
            <a:ext cx="4917739" cy="4872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6777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A52B5C-3C30-4E68-8393-5E468CF3B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980" y="0"/>
            <a:ext cx="361902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AD3817C-A1D5-4C8D-B172-118E0064CEF4}"/>
              </a:ext>
            </a:extLst>
          </p:cNvPr>
          <p:cNvSpPr txBox="1">
            <a:spLocks/>
          </p:cNvSpPr>
          <p:nvPr/>
        </p:nvSpPr>
        <p:spPr>
          <a:xfrm>
            <a:off x="1141005" y="2590336"/>
            <a:ext cx="6447700" cy="904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4059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Конкурсы от межрегиональных до международных </a:t>
            </a:r>
          </a:p>
          <a:p>
            <a:pPr algn="ctr"/>
            <a:endParaRPr lang="ru-RU" sz="2400" b="1" dirty="0">
              <a:solidFill>
                <a:srgbClr val="40598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b="1" dirty="0">
                <a:solidFill>
                  <a:srgbClr val="40598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и ты можешь быть частью конкурсной истории</a:t>
            </a:r>
          </a:p>
        </p:txBody>
      </p:sp>
    </p:spTree>
    <p:extLst>
      <p:ext uri="{BB962C8B-B14F-4D97-AF65-F5344CB8AC3E}">
        <p14:creationId xmlns:p14="http://schemas.microsoft.com/office/powerpoint/2010/main" val="2461753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8">
            <a:extLst>
              <a:ext uri="{FF2B5EF4-FFF2-40B4-BE49-F238E27FC236}">
                <a16:creationId xmlns:a16="http://schemas.microsoft.com/office/drawing/2014/main" id="{8BA22F4E-C319-404C-9C90-5C18441521F0}"/>
              </a:ext>
            </a:extLst>
          </p:cNvPr>
          <p:cNvSpPr txBox="1">
            <a:spLocks/>
          </p:cNvSpPr>
          <p:nvPr/>
        </p:nvSpPr>
        <p:spPr>
          <a:xfrm>
            <a:off x="202234" y="543834"/>
            <a:ext cx="11818961" cy="96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dirty="0">
                <a:solidFill>
                  <a:srgbClr val="2C3790"/>
                </a:solidFill>
                <a:latin typeface="BankGothic RUSS" panose="020B7200000000000000" pitchFamily="34" charset="0"/>
              </a:rPr>
            </a:br>
            <a:br>
              <a:rPr lang="ru-RU" dirty="0">
                <a:solidFill>
                  <a:srgbClr val="2C3790"/>
                </a:solidFill>
                <a:latin typeface="BankGothic RUSS" panose="020B7200000000000000" pitchFamily="34" charset="0"/>
              </a:rPr>
            </a:br>
            <a:endParaRPr lang="ru-RU" dirty="0">
              <a:solidFill>
                <a:srgbClr val="2C3790"/>
              </a:solidFill>
              <a:latin typeface="BankGothic RUSS" panose="020B7200000000000000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AE09376-30FA-4688-A6DA-7F42050E5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6115" y="302907"/>
            <a:ext cx="9144000" cy="23876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4059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Детский технопарк </a:t>
            </a:r>
            <a:br>
              <a:rPr lang="ru-RU" sz="3600" b="1" dirty="0">
                <a:solidFill>
                  <a:srgbClr val="4059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>
                <a:solidFill>
                  <a:srgbClr val="4059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«Кванториум ГАЗ» </a:t>
            </a:r>
            <a:br>
              <a:rPr lang="ru-RU" sz="3600" b="1" dirty="0">
                <a:solidFill>
                  <a:srgbClr val="4059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600" b="1" dirty="0">
              <a:solidFill>
                <a:srgbClr val="40598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99726A2-174A-47D0-A9B8-96B0C1E9E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2" t="17493" r="53019" b="31903"/>
          <a:stretch/>
        </p:blipFill>
        <p:spPr>
          <a:xfrm>
            <a:off x="3370782" y="2945856"/>
            <a:ext cx="2562206" cy="26087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8205AF1-CB70-412D-A604-2C32B8C567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6" t="15245" r="21855" b="18374"/>
          <a:stretch/>
        </p:blipFill>
        <p:spPr>
          <a:xfrm>
            <a:off x="6259014" y="2906326"/>
            <a:ext cx="2433430" cy="26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6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8">
            <a:extLst>
              <a:ext uri="{FF2B5EF4-FFF2-40B4-BE49-F238E27FC236}">
                <a16:creationId xmlns:a16="http://schemas.microsoft.com/office/drawing/2014/main" id="{8BA22F4E-C319-404C-9C90-5C18441521F0}"/>
              </a:ext>
            </a:extLst>
          </p:cNvPr>
          <p:cNvSpPr txBox="1">
            <a:spLocks/>
          </p:cNvSpPr>
          <p:nvPr/>
        </p:nvSpPr>
        <p:spPr>
          <a:xfrm>
            <a:off x="202234" y="543834"/>
            <a:ext cx="11818961" cy="96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dirty="0">
                <a:solidFill>
                  <a:srgbClr val="2C3790"/>
                </a:solidFill>
                <a:latin typeface="BankGothic RUSS" panose="020B7200000000000000" pitchFamily="34" charset="0"/>
              </a:rPr>
            </a:br>
            <a:br>
              <a:rPr lang="ru-RU" dirty="0">
                <a:solidFill>
                  <a:srgbClr val="2C3790"/>
                </a:solidFill>
                <a:latin typeface="BankGothic RUSS" panose="020B7200000000000000" pitchFamily="34" charset="0"/>
              </a:rPr>
            </a:br>
            <a:endParaRPr lang="ru-RU" dirty="0">
              <a:solidFill>
                <a:srgbClr val="2C3790"/>
              </a:solidFill>
              <a:latin typeface="BankGothic RUSS" panose="020B7200000000000000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AE09376-30FA-4688-A6DA-7F42050E5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6115" y="302907"/>
            <a:ext cx="9144000" cy="2387600"/>
          </a:xfrm>
        </p:spPr>
        <p:txBody>
          <a:bodyPr>
            <a:noAutofit/>
          </a:bodyPr>
          <a:lstStyle/>
          <a:p>
            <a:br>
              <a:rPr lang="ru-RU" sz="3600" b="1" dirty="0">
                <a:solidFill>
                  <a:srgbClr val="4059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600" b="1" dirty="0">
              <a:solidFill>
                <a:srgbClr val="40598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58A3FCA2-54D2-4AF9-8AB9-5E23F0E32386}"/>
              </a:ext>
            </a:extLst>
          </p:cNvPr>
          <p:cNvSpPr txBox="1">
            <a:spLocks/>
          </p:cNvSpPr>
          <p:nvPr/>
        </p:nvSpPr>
        <p:spPr>
          <a:xfrm>
            <a:off x="748182" y="1496707"/>
            <a:ext cx="4019128" cy="714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4059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Академия современных технологий автомобилестроения им. А.Н. Моисеева </a:t>
            </a:r>
          </a:p>
          <a:p>
            <a:pPr algn="ctr"/>
            <a:r>
              <a:rPr lang="ru-RU" sz="2400" b="1" dirty="0">
                <a:solidFill>
                  <a:srgbClr val="4059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(Пр-т Ленина 95)</a:t>
            </a:r>
            <a:r>
              <a:rPr lang="ru-RU" sz="3600" b="1" dirty="0">
                <a:solidFill>
                  <a:srgbClr val="4059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401DB8-8A2B-4324-AF8A-5D700B3FC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48" y="3042240"/>
            <a:ext cx="4018762" cy="22505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077FD7E-D66A-4FFB-9B3F-56E874A95540}"/>
              </a:ext>
            </a:extLst>
          </p:cNvPr>
          <p:cNvSpPr txBox="1"/>
          <p:nvPr/>
        </p:nvSpPr>
        <p:spPr>
          <a:xfrm>
            <a:off x="8031159" y="2562102"/>
            <a:ext cx="288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2C3790"/>
                </a:solidFill>
                <a:latin typeface="BankGothic RUSS" panose="020B7200000000000000" pitchFamily="34" charset="0"/>
              </a:rPr>
              <a:t>Светлана Александровна </a:t>
            </a:r>
            <a:r>
              <a:rPr lang="ru-RU" sz="1400" b="1" dirty="0" err="1">
                <a:solidFill>
                  <a:srgbClr val="2C3790"/>
                </a:solidFill>
                <a:latin typeface="BankGothic RUSS" panose="020B7200000000000000" pitchFamily="34" charset="0"/>
              </a:rPr>
              <a:t>Непокорова</a:t>
            </a:r>
            <a:r>
              <a:rPr lang="ru-RU" sz="1400" b="1" dirty="0">
                <a:solidFill>
                  <a:srgbClr val="2C3790"/>
                </a:solidFill>
                <a:latin typeface="BankGothic RUSS" panose="020B7200000000000000" pitchFamily="3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2E5C67-A94E-4FD6-8186-E796BB5E1D97}"/>
              </a:ext>
            </a:extLst>
          </p:cNvPr>
          <p:cNvSpPr txBox="1"/>
          <p:nvPr/>
        </p:nvSpPr>
        <p:spPr>
          <a:xfrm>
            <a:off x="8149865" y="5790946"/>
            <a:ext cx="28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2C3790"/>
                </a:solidFill>
                <a:latin typeface="BankGothic RUSS" panose="020B7200000000000000" pitchFamily="34" charset="0"/>
              </a:rPr>
              <a:t>Юлия Андреевна </a:t>
            </a:r>
            <a:r>
              <a:rPr lang="ru-RU" sz="1400" b="1" dirty="0" err="1">
                <a:solidFill>
                  <a:srgbClr val="2C3790"/>
                </a:solidFill>
                <a:latin typeface="BankGothic RUSS" panose="020B7200000000000000" pitchFamily="34" charset="0"/>
              </a:rPr>
              <a:t>Огородникова</a:t>
            </a:r>
            <a:r>
              <a:rPr lang="ru-RU" sz="1400" b="1" dirty="0">
                <a:solidFill>
                  <a:srgbClr val="2C3790"/>
                </a:solidFill>
                <a:latin typeface="BankGothic RUSS" panose="020B7200000000000000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4ECDFC-82A2-4509-8745-EFDB7C472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865" y="314004"/>
            <a:ext cx="2467319" cy="20862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2C8F94-181D-4BC1-91EC-ECA890AB6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528" y="3564296"/>
            <a:ext cx="2219850" cy="206446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691623B-737A-4121-8734-EA5FC4483538}"/>
              </a:ext>
            </a:extLst>
          </p:cNvPr>
          <p:cNvCxnSpPr>
            <a:stCxn id="10" idx="0"/>
          </p:cNvCxnSpPr>
          <p:nvPr/>
        </p:nvCxnSpPr>
        <p:spPr>
          <a:xfrm flipH="1">
            <a:off x="6111714" y="543834"/>
            <a:ext cx="1" cy="5617269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28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8">
            <a:extLst>
              <a:ext uri="{FF2B5EF4-FFF2-40B4-BE49-F238E27FC236}">
                <a16:creationId xmlns:a16="http://schemas.microsoft.com/office/drawing/2014/main" id="{8BA22F4E-C319-404C-9C90-5C18441521F0}"/>
              </a:ext>
            </a:extLst>
          </p:cNvPr>
          <p:cNvSpPr txBox="1">
            <a:spLocks/>
          </p:cNvSpPr>
          <p:nvPr/>
        </p:nvSpPr>
        <p:spPr>
          <a:xfrm>
            <a:off x="202234" y="543834"/>
            <a:ext cx="11818961" cy="96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dirty="0">
                <a:solidFill>
                  <a:srgbClr val="2C3790"/>
                </a:solidFill>
                <a:latin typeface="BankGothic RUSS" panose="020B7200000000000000" pitchFamily="34" charset="0"/>
              </a:rPr>
            </a:br>
            <a:br>
              <a:rPr lang="ru-RU" dirty="0">
                <a:solidFill>
                  <a:srgbClr val="2C3790"/>
                </a:solidFill>
                <a:latin typeface="BankGothic RUSS" panose="020B7200000000000000" pitchFamily="34" charset="0"/>
              </a:rPr>
            </a:br>
            <a:endParaRPr lang="ru-RU" dirty="0">
              <a:solidFill>
                <a:srgbClr val="2C3790"/>
              </a:solidFill>
              <a:latin typeface="BankGothic RUSS" panose="020B7200000000000000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AE09376-30FA-4688-A6DA-7F42050E5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6115" y="302907"/>
            <a:ext cx="9144000" cy="2387600"/>
          </a:xfrm>
        </p:spPr>
        <p:txBody>
          <a:bodyPr>
            <a:noAutofit/>
          </a:bodyPr>
          <a:lstStyle/>
          <a:p>
            <a:br>
              <a:rPr lang="ru-RU" sz="3600" b="1" dirty="0">
                <a:solidFill>
                  <a:srgbClr val="4059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600" b="1" dirty="0">
              <a:solidFill>
                <a:srgbClr val="40598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972642E-B328-4D13-BB8F-815B12A26C48}"/>
              </a:ext>
            </a:extLst>
          </p:cNvPr>
          <p:cNvSpPr txBox="1">
            <a:spLocks/>
          </p:cNvSpPr>
          <p:nvPr/>
        </p:nvSpPr>
        <p:spPr>
          <a:xfrm>
            <a:off x="-1225118" y="455307"/>
            <a:ext cx="14213149" cy="968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4059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Детский технопарк «Кванториум ГАЗ» </a:t>
            </a:r>
            <a:br>
              <a:rPr lang="ru-RU" sz="3600" b="1" dirty="0">
                <a:solidFill>
                  <a:srgbClr val="4059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600" b="1" dirty="0">
              <a:solidFill>
                <a:srgbClr val="40598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971588-87D9-4A09-95E9-96302F450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87" y="1658396"/>
            <a:ext cx="1249234" cy="15725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CBC575-C21D-4A1C-BE52-E550F4641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79" y="4019432"/>
            <a:ext cx="2533364" cy="20370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8A55EF-0FBA-41FB-BB1B-3E2EF6794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667" y="1492667"/>
            <a:ext cx="3254324" cy="20367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EB856D-22F5-44B5-AEC6-41D39438F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03" y="3982433"/>
            <a:ext cx="3022320" cy="197425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4DE0598-363A-4F0A-A0D1-5638E7112F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366" y="1492667"/>
            <a:ext cx="2938509" cy="175856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811FE5B-43BF-46AD-B3ED-E21F1F1B9C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1387" y="4356093"/>
            <a:ext cx="1139040" cy="1122532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C061CA69-ABF0-4351-82A7-C90F1F6916D3}"/>
              </a:ext>
            </a:extLst>
          </p:cNvPr>
          <p:cNvSpPr txBox="1">
            <a:spLocks/>
          </p:cNvSpPr>
          <p:nvPr/>
        </p:nvSpPr>
        <p:spPr>
          <a:xfrm>
            <a:off x="4295723" y="5478625"/>
            <a:ext cx="2938508" cy="714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405985"/>
                </a:solidFill>
                <a:latin typeface="BankGothic RUSS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МЕДИАКВАНТУМ </a:t>
            </a:r>
          </a:p>
        </p:txBody>
      </p:sp>
    </p:spTree>
    <p:extLst>
      <p:ext uri="{BB962C8B-B14F-4D97-AF65-F5344CB8AC3E}">
        <p14:creationId xmlns:p14="http://schemas.microsoft.com/office/powerpoint/2010/main" val="951297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8">
            <a:extLst>
              <a:ext uri="{FF2B5EF4-FFF2-40B4-BE49-F238E27FC236}">
                <a16:creationId xmlns:a16="http://schemas.microsoft.com/office/drawing/2014/main" id="{8BA22F4E-C319-404C-9C90-5C18441521F0}"/>
              </a:ext>
            </a:extLst>
          </p:cNvPr>
          <p:cNvSpPr txBox="1">
            <a:spLocks/>
          </p:cNvSpPr>
          <p:nvPr/>
        </p:nvSpPr>
        <p:spPr>
          <a:xfrm>
            <a:off x="202234" y="543834"/>
            <a:ext cx="11818961" cy="96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dirty="0">
                <a:solidFill>
                  <a:srgbClr val="2C3790"/>
                </a:solidFill>
                <a:latin typeface="BankGothic RUSS" panose="020B7200000000000000" pitchFamily="34" charset="0"/>
              </a:rPr>
            </a:br>
            <a:br>
              <a:rPr lang="ru-RU" dirty="0">
                <a:solidFill>
                  <a:srgbClr val="2C3790"/>
                </a:solidFill>
                <a:latin typeface="BankGothic RUSS" panose="020B7200000000000000" pitchFamily="34" charset="0"/>
              </a:rPr>
            </a:br>
            <a:endParaRPr lang="ru-RU" dirty="0">
              <a:solidFill>
                <a:srgbClr val="2C3790"/>
              </a:solidFill>
              <a:latin typeface="BankGothic RUSS" panose="020B7200000000000000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AE09376-30FA-4688-A6DA-7F42050E5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6115" y="302907"/>
            <a:ext cx="9144000" cy="2387600"/>
          </a:xfrm>
        </p:spPr>
        <p:txBody>
          <a:bodyPr>
            <a:noAutofit/>
          </a:bodyPr>
          <a:lstStyle/>
          <a:p>
            <a:br>
              <a:rPr lang="ru-RU" sz="3600" b="1" dirty="0">
                <a:solidFill>
                  <a:srgbClr val="4059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600" b="1" dirty="0">
              <a:solidFill>
                <a:srgbClr val="40598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972642E-B328-4D13-BB8F-815B12A26C48}"/>
              </a:ext>
            </a:extLst>
          </p:cNvPr>
          <p:cNvSpPr txBox="1">
            <a:spLocks/>
          </p:cNvSpPr>
          <p:nvPr/>
        </p:nvSpPr>
        <p:spPr>
          <a:xfrm>
            <a:off x="-1225118" y="455307"/>
            <a:ext cx="14213149" cy="968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4059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Детский технопарк «Кванториум ГАЗ» </a:t>
            </a:r>
            <a:br>
              <a:rPr lang="ru-RU" sz="3600" b="1" dirty="0">
                <a:solidFill>
                  <a:srgbClr val="4059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600" b="1" dirty="0">
              <a:solidFill>
                <a:srgbClr val="40598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Рисунок 20" descr="Без имени.png">
            <a:extLst>
              <a:ext uri="{FF2B5EF4-FFF2-40B4-BE49-F238E27FC236}">
                <a16:creationId xmlns:a16="http://schemas.microsoft.com/office/drawing/2014/main" id="{8A3FC780-29AD-4593-A51A-E7D1B7C9574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9" t="19764" r="10545" b="21834"/>
          <a:stretch/>
        </p:blipFill>
        <p:spPr bwMode="auto">
          <a:xfrm>
            <a:off x="1015058" y="2281382"/>
            <a:ext cx="2650862" cy="1386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ADB4241-F886-45FA-BBF8-35D4B974A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24" y="2106974"/>
            <a:ext cx="2584751" cy="15610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987F09A-193F-41CE-901C-5E2F3EA7B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842" y="1795219"/>
            <a:ext cx="1934100" cy="208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82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8">
            <a:extLst>
              <a:ext uri="{FF2B5EF4-FFF2-40B4-BE49-F238E27FC236}">
                <a16:creationId xmlns:a16="http://schemas.microsoft.com/office/drawing/2014/main" id="{8BA22F4E-C319-404C-9C90-5C18441521F0}"/>
              </a:ext>
            </a:extLst>
          </p:cNvPr>
          <p:cNvSpPr txBox="1">
            <a:spLocks/>
          </p:cNvSpPr>
          <p:nvPr/>
        </p:nvSpPr>
        <p:spPr>
          <a:xfrm>
            <a:off x="202234" y="543834"/>
            <a:ext cx="11818961" cy="96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dirty="0">
                <a:solidFill>
                  <a:srgbClr val="2C3790"/>
                </a:solidFill>
                <a:latin typeface="BankGothic RUSS" panose="020B7200000000000000" pitchFamily="34" charset="0"/>
              </a:rPr>
            </a:br>
            <a:br>
              <a:rPr lang="ru-RU" dirty="0">
                <a:solidFill>
                  <a:srgbClr val="2C3790"/>
                </a:solidFill>
                <a:latin typeface="BankGothic RUSS" panose="020B7200000000000000" pitchFamily="34" charset="0"/>
              </a:rPr>
            </a:br>
            <a:endParaRPr lang="ru-RU" dirty="0">
              <a:solidFill>
                <a:srgbClr val="2C3790"/>
              </a:solidFill>
              <a:latin typeface="BankGothic RUSS" panose="020B7200000000000000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AE09376-30FA-4688-A6DA-7F42050E5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6115" y="302907"/>
            <a:ext cx="9144000" cy="2387600"/>
          </a:xfrm>
        </p:spPr>
        <p:txBody>
          <a:bodyPr>
            <a:noAutofit/>
          </a:bodyPr>
          <a:lstStyle/>
          <a:p>
            <a:br>
              <a:rPr lang="ru-RU" sz="3600" b="1" dirty="0">
                <a:solidFill>
                  <a:srgbClr val="4059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600" b="1" dirty="0">
              <a:solidFill>
                <a:srgbClr val="40598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972642E-B328-4D13-BB8F-815B12A26C48}"/>
              </a:ext>
            </a:extLst>
          </p:cNvPr>
          <p:cNvSpPr txBox="1">
            <a:spLocks/>
          </p:cNvSpPr>
          <p:nvPr/>
        </p:nvSpPr>
        <p:spPr>
          <a:xfrm>
            <a:off x="-1225118" y="455307"/>
            <a:ext cx="14213149" cy="968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4059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Детский технопарк «Кванториум ГАЗ» </a:t>
            </a:r>
            <a:br>
              <a:rPr lang="ru-RU" sz="3600" b="1" dirty="0">
                <a:solidFill>
                  <a:srgbClr val="4059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600" b="1" dirty="0">
              <a:solidFill>
                <a:srgbClr val="40598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52AD31-00E7-4B80-BD48-38BFFFD6380B}"/>
              </a:ext>
            </a:extLst>
          </p:cNvPr>
          <p:cNvSpPr txBox="1"/>
          <p:nvPr/>
        </p:nvSpPr>
        <p:spPr>
          <a:xfrm>
            <a:off x="1307592" y="1460074"/>
            <a:ext cx="96652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333A8B"/>
                </a:solidFill>
                <a:latin typeface="BankGothic RUSS" panose="020B7200000000000000" pitchFamily="34" charset="0"/>
              </a:rPr>
              <a:t>Модульная система обучения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333A8B"/>
                </a:solidFill>
                <a:latin typeface="BankGothic RUSS" panose="020B7200000000000000" pitchFamily="34" charset="0"/>
              </a:rPr>
              <a:t>Стартовый 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333A8B"/>
                </a:solidFill>
                <a:latin typeface="BankGothic RUSS" panose="020B7200000000000000" pitchFamily="34" charset="0"/>
              </a:rPr>
              <a:t>Базовый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333A8B"/>
                </a:solidFill>
                <a:latin typeface="BankGothic RUSS" panose="020B7200000000000000" pitchFamily="34" charset="0"/>
              </a:rPr>
              <a:t>Углубленный</a:t>
            </a:r>
          </a:p>
          <a:p>
            <a:pPr marL="342900" indent="-342900">
              <a:buAutoNum type="arabicPeriod"/>
            </a:pPr>
            <a:endParaRPr lang="ru-RU" dirty="0">
              <a:solidFill>
                <a:srgbClr val="333A8B"/>
              </a:solidFill>
              <a:latin typeface="BankGothic RUSS" panose="020B7200000000000000" pitchFamily="34" charset="0"/>
            </a:endParaRPr>
          </a:p>
          <a:p>
            <a:pPr algn="ctr"/>
            <a:r>
              <a:rPr lang="ru-RU" i="1" dirty="0">
                <a:solidFill>
                  <a:srgbClr val="333A8B"/>
                </a:solidFill>
                <a:latin typeface="BankGothic RUSS" panose="020B7200000000000000" pitchFamily="34" charset="0"/>
              </a:rPr>
              <a:t>После прохождения модуля все дети отчисляются и при успешном завершении получают сертификат</a:t>
            </a:r>
          </a:p>
          <a:p>
            <a:pPr algn="ctr"/>
            <a:endParaRPr lang="ru-RU" i="1" dirty="0">
              <a:solidFill>
                <a:srgbClr val="333A8B"/>
              </a:solidFill>
              <a:latin typeface="BankGothic RUSS" panose="020B7200000000000000" pitchFamily="34" charset="0"/>
            </a:endParaRPr>
          </a:p>
          <a:p>
            <a:pPr algn="ctr"/>
            <a:endParaRPr lang="ru-RU" i="1" dirty="0">
              <a:solidFill>
                <a:srgbClr val="333A8B"/>
              </a:solidFill>
              <a:latin typeface="BankGothic RUSS" panose="020B7200000000000000" pitchFamily="34" charset="0"/>
            </a:endParaRPr>
          </a:p>
          <a:p>
            <a:pPr algn="ctr"/>
            <a:endParaRPr lang="ru-RU" i="1" dirty="0">
              <a:solidFill>
                <a:srgbClr val="333A8B"/>
              </a:solidFill>
              <a:latin typeface="BankGothic RUSS" panose="020B7200000000000000" pitchFamily="34" charset="0"/>
            </a:endParaRPr>
          </a:p>
          <a:p>
            <a:pPr algn="ctr"/>
            <a:r>
              <a:rPr lang="ru-RU" dirty="0">
                <a:solidFill>
                  <a:srgbClr val="333A8B"/>
                </a:solidFill>
                <a:latin typeface="BankGothic RUSS" panose="020B7200000000000000" pitchFamily="34" charset="0"/>
              </a:rPr>
              <a:t>А что дальше?</a:t>
            </a:r>
          </a:p>
          <a:p>
            <a:pPr algn="ctr"/>
            <a:endParaRPr lang="ru-RU" dirty="0">
              <a:solidFill>
                <a:srgbClr val="333A8B"/>
              </a:solidFill>
              <a:latin typeface="BankGothic RUSS" panose="020B7200000000000000" pitchFamily="34" charset="0"/>
            </a:endParaRPr>
          </a:p>
          <a:p>
            <a:pPr algn="ctr"/>
            <a:endParaRPr lang="ru-RU" dirty="0">
              <a:solidFill>
                <a:srgbClr val="333A8B"/>
              </a:solidFill>
              <a:latin typeface="BankGothic RUSS" panose="020B7200000000000000" pitchFamily="34" charset="0"/>
            </a:endParaRPr>
          </a:p>
          <a:p>
            <a:pPr algn="ctr"/>
            <a:endParaRPr lang="ru-RU" dirty="0">
              <a:solidFill>
                <a:srgbClr val="333A8B"/>
              </a:solidFill>
              <a:latin typeface="BankGothic RUSS" panose="020B7200000000000000" pitchFamily="34" charset="0"/>
            </a:endParaRPr>
          </a:p>
          <a:p>
            <a:r>
              <a:rPr lang="ru-RU" dirty="0">
                <a:solidFill>
                  <a:srgbClr val="333A8B"/>
                </a:solidFill>
                <a:latin typeface="BankGothic RUSS" panose="020B7200000000000000" pitchFamily="34" charset="0"/>
              </a:rPr>
              <a:t>Продолжение обучения          Выбираем новый </a:t>
            </a:r>
            <a:r>
              <a:rPr lang="ru-RU" dirty="0" err="1">
                <a:solidFill>
                  <a:srgbClr val="333A8B"/>
                </a:solidFill>
                <a:latin typeface="BankGothic RUSS" panose="020B7200000000000000" pitchFamily="34" charset="0"/>
              </a:rPr>
              <a:t>квантум</a:t>
            </a:r>
            <a:endParaRPr lang="ru-RU" dirty="0">
              <a:solidFill>
                <a:srgbClr val="333A8B"/>
              </a:solidFill>
              <a:latin typeface="BankGothic RUSS" panose="020B7200000000000000" pitchFamily="34" charset="0"/>
            </a:endParaRPr>
          </a:p>
          <a:p>
            <a:r>
              <a:rPr lang="ru-RU" dirty="0">
                <a:solidFill>
                  <a:srgbClr val="333A8B"/>
                </a:solidFill>
                <a:latin typeface="BankGothic RUSS" panose="020B7200000000000000" pitchFamily="34" charset="0"/>
              </a:rPr>
              <a:t>в том же </a:t>
            </a:r>
            <a:r>
              <a:rPr lang="ru-RU" dirty="0" err="1">
                <a:solidFill>
                  <a:srgbClr val="333A8B"/>
                </a:solidFill>
                <a:latin typeface="BankGothic RUSS" panose="020B7200000000000000" pitchFamily="34" charset="0"/>
              </a:rPr>
              <a:t>квантуме</a:t>
            </a:r>
            <a:endParaRPr lang="ru-RU" dirty="0">
              <a:solidFill>
                <a:srgbClr val="333A8B"/>
              </a:solidFill>
              <a:latin typeface="BankGothic RUSS" panose="020B7200000000000000" pitchFamily="34" charset="0"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i="1" dirty="0"/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F8CE9398-D1C3-403F-9E4B-CF9FE665F3BC}"/>
              </a:ext>
            </a:extLst>
          </p:cNvPr>
          <p:cNvCxnSpPr>
            <a:cxnSpLocks/>
          </p:cNvCxnSpPr>
          <p:nvPr/>
        </p:nvCxnSpPr>
        <p:spPr>
          <a:xfrm flipH="1">
            <a:off x="3382747" y="4544568"/>
            <a:ext cx="1874520" cy="612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94BE724-BA81-4491-935A-A5CC4D08CE37}"/>
              </a:ext>
            </a:extLst>
          </p:cNvPr>
          <p:cNvCxnSpPr>
            <a:cxnSpLocks/>
          </p:cNvCxnSpPr>
          <p:nvPr/>
        </p:nvCxnSpPr>
        <p:spPr>
          <a:xfrm>
            <a:off x="7039814" y="4549062"/>
            <a:ext cx="1628698" cy="713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82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57C1680-36AA-465E-A1EE-932F9DBC34BF}"/>
              </a:ext>
            </a:extLst>
          </p:cNvPr>
          <p:cNvSpPr txBox="1"/>
          <p:nvPr/>
        </p:nvSpPr>
        <p:spPr>
          <a:xfrm>
            <a:off x="4249423" y="4809921"/>
            <a:ext cx="36931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2C3790"/>
                </a:solidFill>
                <a:latin typeface="BankGothic RUSS" panose="020B7200000000000000" pitchFamily="34" charset="0"/>
              </a:rPr>
              <a:t>Итоги</a:t>
            </a:r>
          </a:p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Удачная разработка кейса </a:t>
            </a:r>
          </a:p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Итоговая презентация проекта </a:t>
            </a:r>
          </a:p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Участие в Ярмарке проектов 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BankGothic RUSS" panose="020B7200000000000000" pitchFamily="34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92FB3C5-6F35-49C8-B2BC-2EFB5D2C1711}"/>
              </a:ext>
            </a:extLst>
          </p:cNvPr>
          <p:cNvSpPr txBox="1">
            <a:spLocks/>
          </p:cNvSpPr>
          <p:nvPr/>
        </p:nvSpPr>
        <p:spPr>
          <a:xfrm>
            <a:off x="-1153538" y="0"/>
            <a:ext cx="6612778" cy="8788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i="1" dirty="0">
                <a:solidFill>
                  <a:srgbClr val="4059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чему готовиться ?!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EF6601-5784-47CB-9209-AC2AA9F073FA}"/>
              </a:ext>
            </a:extLst>
          </p:cNvPr>
          <p:cNvSpPr/>
          <p:nvPr/>
        </p:nvSpPr>
        <p:spPr>
          <a:xfrm>
            <a:off x="741913" y="2778596"/>
            <a:ext cx="3733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2C3790"/>
                </a:solidFill>
                <a:latin typeface="BankGothic RUSS" panose="020B7200000000000000" pitchFamily="34" charset="0"/>
              </a:rPr>
              <a:t>Помнить </a:t>
            </a: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Квантум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Группу</a:t>
            </a: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Расписание </a:t>
            </a: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Наставника </a:t>
            </a: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Больше трёх неуважительных пропусков - отчисление   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961B1C6-E75E-4293-923F-E998C3A63F23}"/>
              </a:ext>
            </a:extLst>
          </p:cNvPr>
          <p:cNvSpPr/>
          <p:nvPr/>
        </p:nvSpPr>
        <p:spPr>
          <a:xfrm>
            <a:off x="7716695" y="2778596"/>
            <a:ext cx="40986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2C3790"/>
                </a:solidFill>
                <a:latin typeface="BankGothic RUSS" panose="020B7200000000000000" pitchFamily="34" charset="0"/>
              </a:rPr>
              <a:t>Приобретать и развивать    </a:t>
            </a:r>
          </a:p>
          <a:p>
            <a:pPr marL="742950" lvl="1" indent="-285750" algn="ctr"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Soft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hard-skills</a:t>
            </a:r>
          </a:p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Новые друзья </a:t>
            </a:r>
          </a:p>
          <a:p>
            <a:pPr marL="285750" indent="-285750" algn="ctr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Опыт участия в соревнованиях и конкурсах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A1A1A9-AE81-4927-A967-383C7ED14D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2" t="17493" r="53019" b="31903"/>
          <a:stretch/>
        </p:blipFill>
        <p:spPr>
          <a:xfrm>
            <a:off x="4927838" y="743683"/>
            <a:ext cx="2562206" cy="260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9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8">
            <a:extLst>
              <a:ext uri="{FF2B5EF4-FFF2-40B4-BE49-F238E27FC236}">
                <a16:creationId xmlns:a16="http://schemas.microsoft.com/office/drawing/2014/main" id="{4D3B9AE7-9BC7-4E03-9259-BA1AB98DE67F}"/>
              </a:ext>
            </a:extLst>
          </p:cNvPr>
          <p:cNvSpPr txBox="1">
            <a:spLocks/>
          </p:cNvSpPr>
          <p:nvPr/>
        </p:nvSpPr>
        <p:spPr>
          <a:xfrm>
            <a:off x="2472266" y="1351124"/>
            <a:ext cx="6902431" cy="968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2400" dirty="0">
                <a:solidFill>
                  <a:srgbClr val="2C3790"/>
                </a:solidFill>
                <a:latin typeface="BankGothic RUSS" panose="020B7200000000000000" pitchFamily="34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481A07C-6E0A-4439-9485-27E95B399DB3}"/>
              </a:ext>
            </a:extLst>
          </p:cNvPr>
          <p:cNvSpPr txBox="1">
            <a:spLocks/>
          </p:cNvSpPr>
          <p:nvPr/>
        </p:nvSpPr>
        <p:spPr>
          <a:xfrm>
            <a:off x="4626746" y="172816"/>
            <a:ext cx="2938508" cy="714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4059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en-US" sz="2400" b="1" dirty="0" err="1">
                <a:solidFill>
                  <a:srgbClr val="4059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elegram</a:t>
            </a:r>
            <a:r>
              <a:rPr lang="en-US" sz="2400" b="1" dirty="0">
                <a:solidFill>
                  <a:srgbClr val="4059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2400" b="1" dirty="0">
                <a:solidFill>
                  <a:srgbClr val="4059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канал </a:t>
            </a:r>
            <a:endParaRPr lang="ru-RU" sz="3600" b="1" dirty="0">
              <a:solidFill>
                <a:srgbClr val="40598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43FAC2-EBD0-4128-82E1-247EBA90E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81" y="958788"/>
            <a:ext cx="4577098" cy="55199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50BAD1-41D3-4270-8D1D-4B579D8EC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935" y="1740023"/>
            <a:ext cx="3340238" cy="416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01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8">
            <a:extLst>
              <a:ext uri="{FF2B5EF4-FFF2-40B4-BE49-F238E27FC236}">
                <a16:creationId xmlns:a16="http://schemas.microsoft.com/office/drawing/2014/main" id="{4D3B9AE7-9BC7-4E03-9259-BA1AB98DE67F}"/>
              </a:ext>
            </a:extLst>
          </p:cNvPr>
          <p:cNvSpPr txBox="1">
            <a:spLocks/>
          </p:cNvSpPr>
          <p:nvPr/>
        </p:nvSpPr>
        <p:spPr>
          <a:xfrm>
            <a:off x="2472266" y="1351124"/>
            <a:ext cx="6902431" cy="968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2400" dirty="0">
                <a:solidFill>
                  <a:srgbClr val="2C3790"/>
                </a:solidFill>
                <a:latin typeface="BankGothic RUSS" panose="020B7200000000000000" pitchFamily="34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481A07C-6E0A-4439-9485-27E95B399DB3}"/>
              </a:ext>
            </a:extLst>
          </p:cNvPr>
          <p:cNvSpPr txBox="1">
            <a:spLocks/>
          </p:cNvSpPr>
          <p:nvPr/>
        </p:nvSpPr>
        <p:spPr>
          <a:xfrm>
            <a:off x="3465595" y="134948"/>
            <a:ext cx="4915772" cy="714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4059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Непрофильные мероприятия </a:t>
            </a:r>
            <a:endParaRPr lang="ru-RU" sz="3600" b="1" dirty="0">
              <a:solidFill>
                <a:srgbClr val="40598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90C61A-A47F-4AE4-A582-E274B0FCE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6" y="1001464"/>
            <a:ext cx="4273118" cy="3204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A98A36-4ABF-4513-A355-32D3C1391728}"/>
              </a:ext>
            </a:extLst>
          </p:cNvPr>
          <p:cNvSpPr txBox="1"/>
          <p:nvPr/>
        </p:nvSpPr>
        <p:spPr>
          <a:xfrm>
            <a:off x="748181" y="4261162"/>
            <a:ext cx="28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2C3790"/>
                </a:solidFill>
                <a:latin typeface="BankGothic RUSS" panose="020B7200000000000000" pitchFamily="34" charset="0"/>
              </a:rPr>
              <a:t>Семейный </a:t>
            </a:r>
            <a:r>
              <a:rPr lang="ru-RU" sz="1400" b="1" dirty="0" err="1">
                <a:solidFill>
                  <a:srgbClr val="2C3790"/>
                </a:solidFill>
                <a:latin typeface="BankGothic RUSS" panose="020B7200000000000000" pitchFamily="34" charset="0"/>
              </a:rPr>
              <a:t>квиз</a:t>
            </a:r>
            <a:endParaRPr lang="ru-RU" sz="1400" b="1" dirty="0">
              <a:solidFill>
                <a:srgbClr val="2C3790"/>
              </a:solidFill>
              <a:latin typeface="BankGothic RUSS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A567BB-94BE-4A98-A153-832CC262D0CA}"/>
              </a:ext>
            </a:extLst>
          </p:cNvPr>
          <p:cNvSpPr txBox="1"/>
          <p:nvPr/>
        </p:nvSpPr>
        <p:spPr>
          <a:xfrm>
            <a:off x="4655999" y="6212261"/>
            <a:ext cx="28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2C3790"/>
                </a:solidFill>
                <a:latin typeface="BankGothic RUSS" panose="020B7200000000000000" pitchFamily="34" charset="0"/>
              </a:rPr>
              <a:t>Мастер-классы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CB318D-CF0A-44F1-A461-79C5923D12A4}"/>
              </a:ext>
            </a:extLst>
          </p:cNvPr>
          <p:cNvSpPr txBox="1"/>
          <p:nvPr/>
        </p:nvSpPr>
        <p:spPr>
          <a:xfrm>
            <a:off x="8563819" y="4261162"/>
            <a:ext cx="28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2C3790"/>
                </a:solidFill>
                <a:latin typeface="BankGothic RUSS" panose="020B7200000000000000" pitchFamily="34" charset="0"/>
              </a:rPr>
              <a:t>Ярмарка проектов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C4EA87-6F1F-4DFD-A7B5-993D553E4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012" y="1047994"/>
            <a:ext cx="4382980" cy="2921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A565F7-78CF-427B-8114-25C5A2A98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91" y="3158169"/>
            <a:ext cx="4580243" cy="3054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4549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A96DA9-E5B2-47C9-A4BB-B224C0252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18" y="1075234"/>
            <a:ext cx="4405364" cy="4405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3FF389-3639-4EE2-A125-DB1C2D1F5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4" y="3845432"/>
            <a:ext cx="4194596" cy="27969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9D8C18-FA8E-4F46-8539-A26B6020A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00" y="91710"/>
            <a:ext cx="4376400" cy="29181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8D4DBFA-BA55-4D1F-955E-F25B8E97FFA8}"/>
              </a:ext>
            </a:extLst>
          </p:cNvPr>
          <p:cNvSpPr/>
          <p:nvPr/>
        </p:nvSpPr>
        <p:spPr>
          <a:xfrm>
            <a:off x="188890" y="1951672"/>
            <a:ext cx="3733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2C3790"/>
                </a:solidFill>
                <a:latin typeface="BankGothic RUSS" panose="020B7200000000000000" pitchFamily="34" charset="0"/>
              </a:rPr>
              <a:t>Помни</a:t>
            </a: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Последний понедельник месяца</a:t>
            </a: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4 человека от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квантума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Лучших будут знать все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4481052-15D9-4DF4-9A20-F1156CE1E0F7}"/>
              </a:ext>
            </a:extLst>
          </p:cNvPr>
          <p:cNvSpPr/>
          <p:nvPr/>
        </p:nvSpPr>
        <p:spPr>
          <a:xfrm>
            <a:off x="8137104" y="4225835"/>
            <a:ext cx="3733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2C3790"/>
                </a:solidFill>
                <a:latin typeface="BankGothic RUSS" panose="020B7200000000000000" pitchFamily="34" charset="0"/>
              </a:rPr>
              <a:t>получи </a:t>
            </a: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Победителям классные подарки </a:t>
            </a: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Кубок битвы и звание лучших на месяц </a:t>
            </a: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Заряд положительных эмоций 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77632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202</Words>
  <Application>Microsoft Office PowerPoint</Application>
  <PresentationFormat>Широкоэкранный</PresentationFormat>
  <Paragraphs>76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Bahnschrift</vt:lpstr>
      <vt:lpstr>BankGothic RUSS</vt:lpstr>
      <vt:lpstr>Calibri</vt:lpstr>
      <vt:lpstr>Calibri Light</vt:lpstr>
      <vt:lpstr>Tahoma</vt:lpstr>
      <vt:lpstr>Times New Roman</vt:lpstr>
      <vt:lpstr>Wingdings</vt:lpstr>
      <vt:lpstr>Тема Office</vt:lpstr>
      <vt:lpstr>Детский технопарк  «Кванториум ГАЗ»  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Детский технопарк  «Кванториум ГАЗ»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Reception</dc:creator>
  <cp:lastModifiedBy>Reception</cp:lastModifiedBy>
  <cp:revision>27</cp:revision>
  <dcterms:created xsi:type="dcterms:W3CDTF">2021-06-09T14:09:51Z</dcterms:created>
  <dcterms:modified xsi:type="dcterms:W3CDTF">2023-01-30T08:00:44Z</dcterms:modified>
</cp:coreProperties>
</file>