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8" r:id="rId4"/>
    <p:sldId id="280" r:id="rId5"/>
    <p:sldId id="281" r:id="rId6"/>
    <p:sldId id="268" r:id="rId7"/>
    <p:sldId id="277" r:id="rId8"/>
    <p:sldId id="27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91" d="100"/>
          <a:sy n="91" d="100"/>
        </p:scale>
        <p:origin x="403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slow">
    <p:cover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alphaModFix amt="62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10.11.2022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ransition spd="slow">
    <p:cover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95536" y="2636912"/>
            <a:ext cx="8072546" cy="1960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astasiaScriptC" panose="00000500000000000000" pitchFamily="50" charset="0"/>
                <a:ea typeface="+mj-ea"/>
                <a:cs typeface="+mj-cs"/>
              </a:rPr>
              <a:t>МБУ МО </a:t>
            </a:r>
            <a:r>
              <a:rPr kumimoji="0" lang="ru-RU" sz="6600" b="1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astasiaScriptC" panose="00000500000000000000" pitchFamily="50" charset="0"/>
                <a:ea typeface="+mj-ea"/>
                <a:cs typeface="+mj-cs"/>
              </a:rPr>
              <a:t>Плавский</a:t>
            </a:r>
            <a:r>
              <a:rPr kumimoji="0" lang="ru-RU" sz="6600" b="1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astasiaScriptC" panose="00000500000000000000" pitchFamily="50" charset="0"/>
                <a:ea typeface="+mj-ea"/>
                <a:cs typeface="+mj-cs"/>
              </a:rPr>
              <a:t> район «Центр культуры и досуга»</a:t>
            </a:r>
            <a:endParaRPr kumimoji="0" lang="ru-RU" sz="6600" b="1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astasiaScriptC" panose="00000500000000000000" pitchFamily="50" charset="0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8092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33059"/>
            <a:ext cx="856895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Comic Sans MS" panose="030F0702030302020204" pitchFamily="66" charset="0"/>
              </a:rPr>
              <a:t>Строительство Дома культуры в городе Плавск началось в 1958 году, а завершилось в 1960, как ведомственное учреждение машиностроительного завода «Смычка», известного на весь Советский Союз.</a:t>
            </a:r>
            <a:r>
              <a:rPr lang="ru-RU" sz="3200" b="1" i="1" dirty="0" smtClean="0">
                <a:latin typeface="Comic Sans MS" panose="030F0702030302020204" pitchFamily="66" charset="0"/>
              </a:rPr>
              <a:t> </a:t>
            </a:r>
            <a:endParaRPr lang="ru-RU" sz="3200" b="1" i="1" dirty="0"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783" y="3068960"/>
            <a:ext cx="5436433" cy="3622873"/>
          </a:xfrm>
          <a:prstGeom prst="rect">
            <a:avLst/>
          </a:prstGeom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80928"/>
            <a:ext cx="9144000" cy="1143000"/>
          </a:xfrm>
        </p:spPr>
        <p:txBody>
          <a:bodyPr>
            <a:noAutofit/>
          </a:bodyPr>
          <a:lstStyle/>
          <a:p>
            <a:r>
              <a:rPr lang="ru-RU" sz="3000" b="1" dirty="0">
                <a:latin typeface="Comic Sans MS" panose="030F0702030302020204" pitchFamily="66" charset="0"/>
              </a:rPr>
              <a:t>Стены Дома культуры помнят тех, кто еще с давних пор нес культуру в массы. На весь район </a:t>
            </a:r>
            <a:r>
              <a:rPr lang="ru-RU" sz="3000" b="1" dirty="0" err="1">
                <a:latin typeface="Comic Sans MS" panose="030F0702030302020204" pitchFamily="66" charset="0"/>
              </a:rPr>
              <a:t>Плавский</a:t>
            </a:r>
            <a:r>
              <a:rPr lang="ru-RU" sz="3000" b="1" dirty="0">
                <a:latin typeface="Comic Sans MS" panose="030F0702030302020204" pitchFamily="66" charset="0"/>
              </a:rPr>
              <a:t> городской дом культуры был известен своими певцами, в том числе </a:t>
            </a:r>
            <a:r>
              <a:rPr lang="ru-RU" sz="3000" b="1" dirty="0" err="1">
                <a:latin typeface="Comic Sans MS" panose="030F0702030302020204" pitchFamily="66" charset="0"/>
              </a:rPr>
              <a:t>Синявинским</a:t>
            </a:r>
            <a:r>
              <a:rPr lang="ru-RU" sz="3000" b="1" dirty="0">
                <a:latin typeface="Comic Sans MS" panose="030F0702030302020204" pitchFamily="66" charset="0"/>
              </a:rPr>
              <a:t> хором. Также незабываемыми были смотры цеховой художественной самодеятельности, которые и открыли многочисленные таланты, ставшие впоследствии гордостью города Плавска. Особую роль в культурной жизни города сыграл драматический кружок «Синяя блуза», начавший свое существование еще в старом здании, а в 1930 ставший народным театром.</a:t>
            </a:r>
          </a:p>
        </p:txBody>
      </p:sp>
    </p:spTree>
    <p:extLst>
      <p:ext uri="{BB962C8B-B14F-4D97-AF65-F5344CB8AC3E}">
        <p14:creationId xmlns:p14="http://schemas.microsoft.com/office/powerpoint/2010/main" val="3698755333"/>
      </p:ext>
    </p:extLst>
  </p:cSld>
  <p:clrMapOvr>
    <a:masterClrMapping/>
  </p:clrMapOvr>
  <p:transition spd="slow">
    <p:cover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1" t="17450" r="12543" b="18501"/>
          <a:stretch/>
        </p:blipFill>
        <p:spPr>
          <a:xfrm>
            <a:off x="179512" y="260648"/>
            <a:ext cx="4608512" cy="302278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87218"/>
            <a:ext cx="4681349" cy="3005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71471" y="476672"/>
            <a:ext cx="3650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latin typeface="Comic Sans MS" panose="030F0702030302020204" pitchFamily="66" charset="0"/>
              </a:rPr>
              <a:t>Синявинский</a:t>
            </a:r>
            <a:r>
              <a:rPr lang="ru-RU" sz="3200" b="1" dirty="0" smtClean="0">
                <a:latin typeface="Comic Sans MS" panose="030F0702030302020204" pitchFamily="66" charset="0"/>
              </a:rPr>
              <a:t> хор</a:t>
            </a:r>
            <a:endParaRPr lang="ru-RU" sz="3200" b="1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5733256"/>
            <a:ext cx="443743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Comic Sans MS" panose="030F0702030302020204" pitchFamily="66" charset="0"/>
              </a:rPr>
              <a:t>Драматический кружок </a:t>
            </a:r>
          </a:p>
          <a:p>
            <a:r>
              <a:rPr lang="ru-RU" sz="2800" b="1" dirty="0" smtClean="0">
                <a:latin typeface="Comic Sans MS" panose="030F0702030302020204" pitchFamily="66" charset="0"/>
              </a:rPr>
              <a:t>«Синяя блуза»</a:t>
            </a:r>
            <a:endParaRPr lang="ru-RU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166197"/>
      </p:ext>
    </p:extLst>
  </p:cSld>
  <p:clrMapOvr>
    <a:masterClrMapping/>
  </p:clrMapOvr>
  <p:transition spd="slow">
    <p:cover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496" y="2924944"/>
            <a:ext cx="9108504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latin typeface="Comic Sans MS" panose="030F0702030302020204" pitchFamily="66" charset="0"/>
              </a:rPr>
              <a:t>В нынешнее время Дом культуры является развивающимся в ногу со временем центром детской, подростковой, юношеской и взрослой культуры. В нем насчитывается три танцевальных коллектива эстрадной, русской народной и современной направленности, есть сводный хор работников культуры и песенный коллектив для людей старшего возраста, а также любительские театральные студии, разделенные на взрослую и детские группы.</a:t>
            </a:r>
          </a:p>
        </p:txBody>
      </p:sp>
    </p:spTree>
    <p:extLst>
      <p:ext uri="{BB962C8B-B14F-4D97-AF65-F5344CB8AC3E}">
        <p14:creationId xmlns:p14="http://schemas.microsoft.com/office/powerpoint/2010/main" val="3808817709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831781"/>
            <a:ext cx="3759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Студия современного танца «</a:t>
            </a:r>
            <a:r>
              <a:rPr lang="en-US" sz="2000" b="1" dirty="0" smtClean="0">
                <a:latin typeface="Comic Sans MS" panose="030F0702030302020204" pitchFamily="66" charset="0"/>
              </a:rPr>
              <a:t>V. I. Dance</a:t>
            </a:r>
            <a:r>
              <a:rPr lang="ru-RU" sz="2000" b="1" dirty="0" smtClean="0">
                <a:latin typeface="Comic Sans MS" panose="030F0702030302020204" pitchFamily="66" charset="0"/>
              </a:rPr>
              <a:t>»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36533" y="849359"/>
            <a:ext cx="43492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Детско-юношеская театральная </a:t>
            </a:r>
          </a:p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студия «Галатея»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0930" y="1127946"/>
            <a:ext cx="221727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НХА «Ассорти»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04285" y="3985669"/>
            <a:ext cx="46137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latin typeface="Comic Sans MS" panose="030F0702030302020204" pitchFamily="66" charset="0"/>
              </a:rPr>
              <a:t>Объединение «Золотой сундучок»</a:t>
            </a:r>
            <a:endParaRPr lang="ru-RU" sz="2000" b="1" dirty="0">
              <a:latin typeface="Comic Sans MS" panose="030F0702030302020204" pitchFamily="66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59" y="1557245"/>
            <a:ext cx="2299689" cy="227453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560898"/>
            <a:ext cx="2985042" cy="235793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80" y="4477182"/>
            <a:ext cx="2291976" cy="229197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4477182"/>
            <a:ext cx="2298595" cy="229222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1680" y="-27340"/>
            <a:ext cx="6159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Comic Sans MS" panose="030F0702030302020204" pitchFamily="66" charset="0"/>
              </a:rPr>
              <a:t>Основные коллективы и объединения </a:t>
            </a:r>
          </a:p>
          <a:p>
            <a:r>
              <a:rPr lang="ru-RU" sz="2400" b="1" dirty="0" smtClean="0">
                <a:latin typeface="Comic Sans MS" panose="030F0702030302020204" pitchFamily="66" charset="0"/>
              </a:rPr>
              <a:t>«Центра культуры и досуга»</a:t>
            </a:r>
            <a:endParaRPr lang="ru-RU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04664"/>
            <a:ext cx="8064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/>
              <a:t>4 декабря 2013 года в Центре культуры и досуга открылся кинотеатр «Новая Заря» от «Единой России»</a:t>
            </a:r>
            <a:endParaRPr lang="ru-RU" sz="2800" b="1" i="1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5" y="2727047"/>
            <a:ext cx="4500005" cy="29434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45024"/>
            <a:ext cx="4256691" cy="2916349"/>
          </a:xfrm>
          <a:prstGeom prst="rect">
            <a:avLst/>
          </a:prstGeom>
        </p:spPr>
      </p:pic>
    </p:spTree>
  </p:cSld>
  <p:clrMapOvr>
    <a:masterClrMapping/>
  </p:clrMapOvr>
  <p:transition spd="slow" advTm="4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65527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С 1 февраля 2021 года появилось новое объединение «Волонтёры культуры»</a:t>
            </a:r>
            <a:endParaRPr lang="ru-RU" sz="3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16632"/>
            <a:ext cx="1775579" cy="1774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019131"/>
            <a:ext cx="3960440" cy="2206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32" y="2025195"/>
            <a:ext cx="3491880" cy="2328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882910"/>
            <a:ext cx="3921059" cy="2940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6239104"/>
      </p:ext>
    </p:extLst>
  </p:cSld>
  <p:clrMapOvr>
    <a:masterClrMapping/>
  </p:clrMapOvr>
  <p:transition spd="slow">
    <p:cover dir="d"/>
  </p:transition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3360</TotalTime>
  <Words>125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AnastasiaScriptC</vt:lpstr>
      <vt:lpstr>Arial</vt:lpstr>
      <vt:lpstr>Comic Sans MS</vt:lpstr>
      <vt:lpstr>Times New Roman</vt:lpstr>
      <vt:lpstr>Тема Office</vt:lpstr>
      <vt:lpstr>Презентация PowerPoint</vt:lpstr>
      <vt:lpstr>Презентация PowerPoint</vt:lpstr>
      <vt:lpstr>Стены Дома культуры помнят тех, кто еще с давних пор нес культуру в массы. На весь район Плавский городской дом культуры был известен своими певцами, в том числе Синявинским хором. Также незабываемыми были смотры цеховой художественной самодеятельности, которые и открыли многочисленные таланты, ставшие впоследствии гордостью города Плавска. Особую роль в культурной жизни города сыграл драматический кружок «Синяя блуза», начавший свое существование еще в старом здании, а в 1930 ставший народным театром.</vt:lpstr>
      <vt:lpstr>Презентация PowerPoint</vt:lpstr>
      <vt:lpstr>В нынешнее время Дом культуры является развивающимся в ногу со временем центром детской, подростковой, юношеской и взрослой культуры. В нем насчитывается три танцевальных коллектива эстрадной, русской народной и современной направленности, есть сводный хор работников культуры и песенный коллектив для людей старшего возраста, а также любительские театральные студии, разделенные на взрослую и детские группы.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Учетная запись Майкрософт</cp:lastModifiedBy>
  <cp:revision>58</cp:revision>
  <dcterms:created xsi:type="dcterms:W3CDTF">2013-07-29T17:42:42Z</dcterms:created>
  <dcterms:modified xsi:type="dcterms:W3CDTF">2022-11-10T10:04:39Z</dcterms:modified>
</cp:coreProperties>
</file>