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7E1-C299-48BB-84CA-C5B28ABF9D1F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0FE-8D50-4A73-8591-572D4B9C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7E1-C299-48BB-84CA-C5B28ABF9D1F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0FE-8D50-4A73-8591-572D4B9C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7E1-C299-48BB-84CA-C5B28ABF9D1F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0FE-8D50-4A73-8591-572D4B9C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7E1-C299-48BB-84CA-C5B28ABF9D1F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0FE-8D50-4A73-8591-572D4B9C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7E1-C299-48BB-84CA-C5B28ABF9D1F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0FE-8D50-4A73-8591-572D4B9C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7E1-C299-48BB-84CA-C5B28ABF9D1F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0FE-8D50-4A73-8591-572D4B9C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7E1-C299-48BB-84CA-C5B28ABF9D1F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0FE-8D50-4A73-8591-572D4B9C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7E1-C299-48BB-84CA-C5B28ABF9D1F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0FE-8D50-4A73-8591-572D4B9C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7E1-C299-48BB-84CA-C5B28ABF9D1F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0FE-8D50-4A73-8591-572D4B9C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7E1-C299-48BB-84CA-C5B28ABF9D1F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0FE-8D50-4A73-8591-572D4B9C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C7E1-C299-48BB-84CA-C5B28ABF9D1F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0FE-8D50-4A73-8591-572D4B9C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7C7E1-C299-48BB-84CA-C5B28ABF9D1F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7F0FE-8D50-4A73-8591-572D4B9C6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vk.com/id17600288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143248"/>
            <a:ext cx="7929562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«Перекресток. Перезагрузка»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 проекта: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Дындарь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Татьяна Николаевна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Дындарь\Добровольчество 2020\Доброволец России\noro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929182" cy="25754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715016"/>
            <a:ext cx="8358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Шушенское 2020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00034" y="1500174"/>
            <a:ext cx="8229600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Дындарь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Татьяна Николаевна</a:t>
            </a:r>
            <a:b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hlinkClick r:id="rId2"/>
              </a:rPr>
              <a:t>89135842535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hlinkClick r:id="rId2"/>
              </a:rPr>
              <a:t> https://vk.com/id176002884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Дындарь\Проекты\Проекты 2019\Партнерство\Отчетная папка\Пазлы\Пазлы\А4\beautiful-in-Russi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714752"/>
            <a:ext cx="471079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5786" y="357166"/>
            <a:ext cx="7772400" cy="7857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6000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У </a:t>
            </a:r>
            <a:r>
              <a:rPr lang="ru-RU" dirty="0" smtClean="0"/>
              <a:t>жителей </a:t>
            </a:r>
            <a:r>
              <a:rPr lang="ru-RU" dirty="0" err="1" smtClean="0"/>
              <a:t>пгт</a:t>
            </a:r>
            <a:r>
              <a:rPr lang="ru-RU" dirty="0" smtClean="0"/>
              <a:t>. Шушенское отсутствуют знания по истории района  (знают 14% из 100% опрошенных); малая часть жителей муниципалитетов знакомы с природным, культурным и историческим наследием </a:t>
            </a:r>
            <a:r>
              <a:rPr lang="ru-RU" dirty="0" smtClean="0"/>
              <a:t>территории. </a:t>
            </a:r>
            <a:r>
              <a:rPr lang="ru-RU" dirty="0" smtClean="0"/>
              <a:t>А ведь именно это направление является самым доступным инструментом, который лучше других отраслей знания способствует формированию общественного сознания, воспитанию патриотизма, любви к родному краю.  </a:t>
            </a:r>
          </a:p>
          <a:p>
            <a:r>
              <a:rPr lang="ru-RU" dirty="0" smtClean="0"/>
              <a:t>	Чтобы </a:t>
            </a:r>
            <a:r>
              <a:rPr lang="ru-RU" dirty="0" smtClean="0"/>
              <a:t>воссоздать полную картину географии и истории родного края, необходимо тесное сотрудничество со старожилами и ветеранами. Как показала практика,  совместная  поисковая работа ребят и взрослых, дает гораздо больший результат. Два поколения,   учась друг у друга,  приобретают навыки исследований,  получают эмоциональный и интеллектуальный заряд, и, главное! –  находят новых  сторонников и партнеров. </a:t>
            </a:r>
          </a:p>
          <a:p>
            <a:endParaRPr lang="ru-RU" dirty="0"/>
          </a:p>
        </p:txBody>
      </p:sp>
      <p:pic>
        <p:nvPicPr>
          <p:cNvPr id="2050" name="Picture 2" descr="D:\Дындарь\Фото\image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928802"/>
            <a:ext cx="2786083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357166"/>
            <a:ext cx="7772400" cy="7857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214554"/>
            <a:ext cx="52864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Целью </a:t>
            </a:r>
            <a:r>
              <a:rPr lang="ru-RU" dirty="0" smtClean="0"/>
              <a:t>проекта является привлечение ветеранов и пенсионеров Шушенского района  (не менее 190 человек в возрасте от 50 лет) в работу по патриотическому и гражданскому воспитанию   школьников и молодежи (не менее 120 человек) через их участие в работе краеведческого отделения клуба «Перекресток».</a:t>
            </a:r>
            <a:endParaRPr lang="ru-RU" dirty="0"/>
          </a:p>
        </p:txBody>
      </p:sp>
      <p:pic>
        <p:nvPicPr>
          <p:cNvPr id="3074" name="Picture 2" descr="D:\Дындарь\Фото\DSC07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0025" y="1643050"/>
            <a:ext cx="3000395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357166"/>
            <a:ext cx="7772400" cy="7857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000108"/>
            <a:ext cx="8501122" cy="345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Задачи: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1. Расширение сферы взаимодействия младшего и старшего поколений через организацию совместных экскурсий,  интеллектуальных турниров краеведческой направленности (не менее 2 экскурсий, 3 турниров, не менее 135 участников).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2. Организация трех однодневных и летней многодневной поисково-исследовательских краеведческих экспедиций (не менее 105 участников), две экологические акции (не менее 30 участников).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3. Презентация сборника исследовательских работ школьников «Природа земли </a:t>
            </a:r>
            <a:r>
              <a:rPr lang="ru-RU" dirty="0" err="1" smtClean="0"/>
              <a:t>Шушенской</a:t>
            </a:r>
            <a:r>
              <a:rPr lang="ru-RU" dirty="0" smtClean="0"/>
              <a:t>» на </a:t>
            </a:r>
            <a:r>
              <a:rPr lang="en-US" dirty="0" smtClean="0"/>
              <a:t>III</a:t>
            </a:r>
            <a:r>
              <a:rPr lang="ru-RU" dirty="0" smtClean="0"/>
              <a:t> Краеведческих чтениях имени В.П. Стародубцева (не менее 40 участников).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4</a:t>
            </a:r>
            <a:r>
              <a:rPr lang="ru-RU" dirty="0" smtClean="0"/>
              <a:t>. </a:t>
            </a:r>
            <a:r>
              <a:rPr lang="ru-RU" dirty="0" smtClean="0"/>
              <a:t>Информационное сопровождение проекта (не менее 5  информационных материалов в СМИ и интернете).</a:t>
            </a:r>
          </a:p>
        </p:txBody>
      </p:sp>
      <p:pic>
        <p:nvPicPr>
          <p:cNvPr id="4098" name="Picture 2" descr="D:\Дындарь\Проекты\Проекты 2019\Партнерство\Отчетная папка\сравки о мероприятиях\экспедиция в Ермаковский район\IMG_1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454" y="4243002"/>
            <a:ext cx="4082950" cy="247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357166"/>
            <a:ext cx="8429684" cy="7857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РЕАЛИЗАЦИИ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214422"/>
          <a:ext cx="8572560" cy="5103834"/>
        </p:xfrm>
        <a:graphic>
          <a:graphicData uri="http://schemas.openxmlformats.org/drawingml/2006/table">
            <a:tbl>
              <a:tblPr/>
              <a:tblGrid>
                <a:gridCol w="357190"/>
                <a:gridCol w="2143140"/>
                <a:gridCol w="857256"/>
                <a:gridCol w="1214446"/>
                <a:gridCol w="1000132"/>
                <a:gridCol w="3000396"/>
              </a:tblGrid>
              <a:tr h="567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b="1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b="1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Форма и наименование мероприятия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Сроки проведения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Место проведения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Ответственный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Ожидаемый результат </a:t>
                      </a:r>
                      <a:r>
                        <a:rPr lang="ru-RU" sz="1000" dirty="0">
                          <a:latin typeface="+mn-lt"/>
                          <a:ea typeface="Times New Roman"/>
                          <a:cs typeface="Times New Roman"/>
                        </a:rPr>
                        <a:t>(качественный и количественный)</a:t>
                      </a:r>
                    </a:p>
                  </a:txBody>
                  <a:tcPr marL="36812" marR="3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Организационное собрание участников и партнеров проекта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06.07.2020  - 09.07.2020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Клуб «Перекресток»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+mn-lt"/>
                          <a:ea typeface="Times New Roman"/>
                          <a:cs typeface="Times New Roman"/>
                        </a:rPr>
                        <a:t>Дындарь</a:t>
                      </a: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 Т.Н.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Киселева Г.И.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Будут распределены обязанности участников проекта,  роли партнеров, составлен план работ. Число участников – 15 человек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Однодневная экспедиция в село Майск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10.07. 2020 –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12.07. 2020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Сельский Дом культуры, библиотека </a:t>
                      </a:r>
                      <a:r>
                        <a:rPr lang="ru-RU" sz="1000" b="1" dirty="0" err="1">
                          <a:latin typeface="+mn-lt"/>
                          <a:ea typeface="Times New Roman"/>
                          <a:cs typeface="Times New Roman"/>
                        </a:rPr>
                        <a:t>с.Майск</a:t>
                      </a:r>
                      <a:endParaRPr lang="ru-RU" sz="1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Киселева Г.И., Лобанова Т.А.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Встреча с ветеранами и учениками села (не менее 25 участников).  Будут составлены биографии   не менее 10 жителей 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Экологическая акция  (Перовское лесничество)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21.07.2020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23.07. 2020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НП «Шушенский Бор»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Годенко А.В.,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Котова В.В.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Уборка территории, мастер-класс  с природным материалом, не менее 15 участников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1.4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Однодневная экспедиция в село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Корнилово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31.07. 2020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02.08. 2020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0">
                          <a:solidFill>
                            <a:srgbClr val="365F9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Сельский Дом культуры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Чиркова Н.И., Лобанова Т.А.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Будет отобран материал и отредактированы биографии не  менее 15 земляков. Число участников – не менее 25 человек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1" y="1397000"/>
          <a:ext cx="8572559" cy="4071493"/>
        </p:xfrm>
        <a:graphic>
          <a:graphicData uri="http://schemas.openxmlformats.org/drawingml/2006/table">
            <a:tbl>
              <a:tblPr/>
              <a:tblGrid>
                <a:gridCol w="428627"/>
                <a:gridCol w="2071702"/>
                <a:gridCol w="857256"/>
                <a:gridCol w="1281888"/>
                <a:gridCol w="932690"/>
                <a:gridCol w="3000396"/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Экологическая  акция (родник «Иванов ключ»)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14.08.2019 – 16.08.2019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Село  Сизая, 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+mn-lt"/>
                          <a:ea typeface="Times New Roman"/>
                          <a:cs typeface="Times New Roman"/>
                        </a:rPr>
                        <a:t>Годенко</a:t>
                      </a: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 А.В.,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Котова В.В.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Расчистка русла и территории родника, полевые исследования воды, не менее  15 участников  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1.6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Краеведческая экспедиция в горное лесничество «Борус»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20.08.2020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27.08.2020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НП «</a:t>
                      </a:r>
                      <a:r>
                        <a:rPr lang="ru-RU" sz="1000" b="1" dirty="0" err="1">
                          <a:latin typeface="+mn-lt"/>
                          <a:ea typeface="Times New Roman"/>
                          <a:cs typeface="Times New Roman"/>
                        </a:rPr>
                        <a:t>Шушенский</a:t>
                      </a: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 Бор»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+mn-lt"/>
                          <a:ea typeface="Times New Roman"/>
                          <a:cs typeface="Times New Roman"/>
                        </a:rPr>
                        <a:t>Дындарь</a:t>
                      </a: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 Т.Н., Лобанова Т.А.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+mn-lt"/>
                          <a:ea typeface="Times New Roman"/>
                          <a:cs typeface="Times New Roman"/>
                        </a:rPr>
                        <a:t>Чемкова</a:t>
                      </a: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 М.С.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Не менее 5 исследований, не менее 30 участников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1.7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Однодневная экспедиция в п.Черемушки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27.05.2019 – 29.05.2019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Музей «Саяно-Шушенской ГЭС».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+mn-lt"/>
                          <a:ea typeface="Times New Roman"/>
                          <a:cs typeface="Times New Roman"/>
                        </a:rPr>
                        <a:t>Дындарь</a:t>
                      </a: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 Т.Н.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+mn-lt"/>
                          <a:ea typeface="Times New Roman"/>
                          <a:cs typeface="Times New Roman"/>
                        </a:rPr>
                        <a:t>Чиркова</a:t>
                      </a: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 Н.И.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Встреча с ветеранами строительства «Саяно-Шушенской ГЭС».  Будут составлены биографии   не менее 10 человек. Число участников не менее 25 человек. 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1.8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Экскурсия на Саяно-Шушенское водохранилище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04.09.2020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06.09.2020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НП «Шушенский Бор»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Годенко А.В.,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Котова В.В.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Экскурсия по Саяно-Шушенскому морю, не менее 15 участников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1.9.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Краеведческая игра «Родное  Присаянье»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15.09. 2020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18.09. 2020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Шушенская начальная школа, 3-е классы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Годенко А.В.,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Ведерникова В.Е.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Краеведческая игра, не менее 25 участников</a:t>
                      </a:r>
                    </a:p>
                  </a:txBody>
                  <a:tcPr marL="41413" marR="41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57158" y="357166"/>
            <a:ext cx="8429684" cy="7857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РЕАЛИЗАЦИИ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357166"/>
            <a:ext cx="8429684" cy="7857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РЕАЛИЗАЦИИ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395984"/>
          <a:ext cx="8786874" cy="4064000"/>
        </p:xfrm>
        <a:graphic>
          <a:graphicData uri="http://schemas.openxmlformats.org/drawingml/2006/table">
            <a:tbl>
              <a:tblPr/>
              <a:tblGrid>
                <a:gridCol w="428628"/>
                <a:gridCol w="2143140"/>
                <a:gridCol w="857256"/>
                <a:gridCol w="1318424"/>
                <a:gridCol w="1039030"/>
                <a:gridCol w="3000396"/>
              </a:tblGrid>
              <a:tr h="700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1.10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Экскурсия на Журавлиную горку, Песчаную горку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25.09.2020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28.09.2020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НП «Шушенский Бор»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Казаку А.М.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Экскурсия, не менее 30 участников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1.11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Краеведческая игра «Родное  Присаянье»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15.10. 2020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18.10. 2020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Шушенская начальная школа, 4-е классы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Годенко А.В.,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Ведерникова В.Е.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Краеведческая игра, не менее 25 участников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1.12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Редактирование исследовательских работ, подготовка текстов к изданию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октябрь-декабрь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Клуб «Перекресток»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+mn-lt"/>
                          <a:ea typeface="Times New Roman"/>
                          <a:cs typeface="Times New Roman"/>
                        </a:rPr>
                        <a:t>Чиркова</a:t>
                      </a: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 Н.И.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Терентьева В.И.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Будут составлены биографии не менее 50 человек.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1.13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Краеведческий турнир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 «Родное  Присаянье»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17.11.2020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20.11.2020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Начальная школа пос. Шушенкое, 3-4 классы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Годенко А.В.,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Ведерникова В.Е.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Будет проведен турнир, не менее 25 участников 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1.14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 Краеведческие чтения имени В.П. Стародубцева. Презентация сборника. Подведение итогов проекта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16.12.2020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Музей-заповедник «Шушенское»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Дындарь Т.Н.., Терентьева В.И.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n-lt"/>
                          <a:ea typeface="Times New Roman"/>
                          <a:cs typeface="Times New Roman"/>
                        </a:rPr>
                        <a:t>Чемкова М.С.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+mn-lt"/>
                          <a:ea typeface="Times New Roman"/>
                          <a:cs typeface="Times New Roman"/>
                        </a:rPr>
                        <a:t>Доклады юных краеведов (не менее 7), сборник,  не менее 40 участников мероприятия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357166"/>
            <a:ext cx="8429684" cy="7857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НЕОБХОДИМЫЕ РЕСУРСЫ 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214422"/>
          <a:ext cx="8429684" cy="4812473"/>
        </p:xfrm>
        <a:graphic>
          <a:graphicData uri="http://schemas.openxmlformats.org/drawingml/2006/table">
            <a:tbl>
              <a:tblPr/>
              <a:tblGrid>
                <a:gridCol w="498798"/>
                <a:gridCol w="2841366"/>
                <a:gridCol w="1274607"/>
                <a:gridCol w="1824175"/>
                <a:gridCol w="1990738"/>
              </a:tblGrid>
              <a:tr h="2130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b="1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Наименование статьи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Всего </a:t>
                      </a:r>
                      <a:b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(в руб.)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Целевое финансирование (запрашиваемая сумма), руб.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Софинансирование (вклад из других источников), руб.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Аренда</a:t>
                      </a:r>
                      <a:b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(помещения, оборудование, инвентарь)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21200,00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21200,00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Приобретение ОС и МПЗ</a:t>
                      </a:r>
                      <a:b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(ОС и МПЗ)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107865,00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107865,00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Оказание услуг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81335,00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81335,00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210400,00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189200,00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21200,00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1" name="Rectangle 3">
            <a:hlinkClick r:id=""/>
          </p:cNvPr>
          <p:cNvSpPr>
            <a:spLocks noChangeArrowheads="1"/>
          </p:cNvSpPr>
          <p:nvPr/>
        </p:nvSpPr>
        <p:spPr bwMode="auto">
          <a:xfrm>
            <a:off x="0" y="79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7158" y="357166"/>
            <a:ext cx="8429684" cy="7857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ПРОЕКТА 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1142984"/>
            <a:ext cx="850109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/>
              <a:t>К сотрудничеству в проекте будут привлечены жители района: ветераны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пенсионеры не менее 190 человек и не менее 120 человек из числа школьников и молодежи.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2. Будут проведены четыре поисковые краеведческие экспедиции: три однодневные в села района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Майск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Корнилово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и поселок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Черемушки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республики Хакасия для  сбора необходимого материала (всего участников не менее 75 человек), одна летняя  в горное лесничество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Борус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» района (30 участников), две экологические акции (не менее 15 участников в каждой), две экскурсии (не менее 15 участников в каждой).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3. Будут изготовлены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фото-пазлы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– 30 фотографий формата А5 и А4 из цикла «Родное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Присаянье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4. Будет проведено три интеллектуальных турнира «Родное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Присаянье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» в начальной школе пос. Шушенское (не менее  25 участников в каждом).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5. Будут записаны видеорепортажи (не менее 5), составлены презентации (не менее 5), оформлены два альбома о значимых культурных и природных объектах Шушенского района.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6. Будет организована  презентация сборника (тиражом не менее 100 шт.) исследовательских работ школьников «Природа земли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Шушенской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»  (не менее 40 участников).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838</Words>
  <Application>Microsoft Office PowerPoint</Application>
  <PresentationFormat>Экран (4:3)</PresentationFormat>
  <Paragraphs>173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Дындарь Татьяна Николаевна 89135842535  https://vk.com/id176002884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Ug</cp:lastModifiedBy>
  <cp:revision>15</cp:revision>
  <dcterms:created xsi:type="dcterms:W3CDTF">2016-06-20T03:41:17Z</dcterms:created>
  <dcterms:modified xsi:type="dcterms:W3CDTF">2020-05-19T13:18:13Z</dcterms:modified>
</cp:coreProperties>
</file>