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7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7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9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1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2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1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3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5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8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8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6B64C-540F-4D41-AB9A-55A4090AB1B7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DB8AA-EE2E-4CE4-B504-2141036C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6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88640"/>
            <a:ext cx="37444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Ковркинг</a:t>
            </a:r>
            <a:r>
              <a:rPr lang="ru-RU" sz="5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«СРЕДА»</a:t>
            </a:r>
            <a:endParaRPr lang="ru-RU" sz="54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573016"/>
            <a:ext cx="88569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ТВОРЧЕСКОЕ ПРОСТРАНСТВО ДЛЯ МОЛОДЕЖИ</a:t>
            </a:r>
            <a:endParaRPr lang="ru-RU" sz="5400" b="0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24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178696" cy="1012974"/>
          </a:xfrm>
        </p:spPr>
        <p:txBody>
          <a:bodyPr/>
          <a:lstStyle/>
          <a:p>
            <a:r>
              <a:rPr lang="ru-RU" b="1" dirty="0" smtClean="0"/>
              <a:t>Миссия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t="20833" r="83578" b="22917"/>
          <a:stretch/>
        </p:blipFill>
        <p:spPr bwMode="auto">
          <a:xfrm>
            <a:off x="481158" y="1720230"/>
            <a:ext cx="1833813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2925" y="1764060"/>
            <a:ext cx="709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Объединяем усилия для интеллектуального и творческого развития у молодежи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88233" y="3516020"/>
            <a:ext cx="709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Находим единомышленников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29967" y="4900632"/>
            <a:ext cx="709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Учимся и обучаем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6622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Концепция </a:t>
            </a:r>
            <a:r>
              <a:rPr lang="ru-RU" b="1" dirty="0" err="1" smtClean="0"/>
              <a:t>коворкинга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Изначально </a:t>
            </a:r>
            <a:r>
              <a:rPr lang="ru-RU" sz="2400" b="1" dirty="0" err="1" smtClean="0"/>
              <a:t>коворкинг</a:t>
            </a:r>
            <a:r>
              <a:rPr lang="ru-RU" sz="2400" b="1" dirty="0" smtClean="0"/>
              <a:t> создавался как бизнес-пространство для предпринимателей и основателей </a:t>
            </a:r>
            <a:r>
              <a:rPr lang="ru-RU" sz="2400" b="1" dirty="0" err="1" smtClean="0"/>
              <a:t>стартапов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82615" y="2898470"/>
            <a:ext cx="717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Сейчас мы хотим вдохнуть жизнь в скучное местно!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8496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Создать пространство для детей, подростков и молодежи, где они могли бы реализовать свой потенциал, общаться, совместно проводить время с пользой. Это не кружок, не дополнительное образование и не курсы подготовки к ЕГЭ. Это открытое для всех пространство, которое может зажечь любопытством и свежими идеями.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7384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Мероприятия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Наша команда организовывает мероприятие любого формата от тренингов, квестов, мастер-классов до конференций.</a:t>
            </a:r>
          </a:p>
          <a:p>
            <a:pPr marL="0" indent="0">
              <a:buNone/>
            </a:pPr>
            <a:r>
              <a:rPr lang="ru-RU" sz="2400" dirty="0" smtClean="0"/>
              <a:t>Мы разработаем сценарий мероприятий, а также обеспечиваем полное техническое и коммуникационное сопровождение мероприятий. </a:t>
            </a:r>
          </a:p>
          <a:p>
            <a:pPr marL="0" indent="0">
              <a:buNone/>
            </a:pPr>
            <a:r>
              <a:rPr lang="ru-RU" sz="2400" dirty="0" smtClean="0"/>
              <a:t>Это могут быть:</a:t>
            </a:r>
          </a:p>
          <a:p>
            <a:r>
              <a:rPr lang="en-US" sz="2400" dirty="0" err="1" smtClean="0"/>
              <a:t>StandUp</a:t>
            </a:r>
            <a:endParaRPr lang="en-US" sz="2400" dirty="0" smtClean="0"/>
          </a:p>
          <a:p>
            <a:r>
              <a:rPr lang="ru-RU" sz="2400" dirty="0" smtClean="0"/>
              <a:t>Игры в спортивную Мафию</a:t>
            </a:r>
          </a:p>
          <a:p>
            <a:r>
              <a:rPr lang="ru-RU" sz="2400" dirty="0" err="1" smtClean="0"/>
              <a:t>Брейн</a:t>
            </a:r>
            <a:r>
              <a:rPr lang="ru-RU" sz="2400" dirty="0" smtClean="0"/>
              <a:t>-ринги</a:t>
            </a:r>
          </a:p>
          <a:p>
            <a:r>
              <a:rPr lang="ru-RU" sz="2400" dirty="0" smtClean="0"/>
              <a:t>Уличное кино</a:t>
            </a:r>
          </a:p>
          <a:p>
            <a:r>
              <a:rPr lang="ru-RU" sz="2400" dirty="0" smtClean="0"/>
              <a:t>Квартирники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7086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Культура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920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Коворкинг</a:t>
            </a:r>
            <a:r>
              <a:rPr lang="ru-RU" dirty="0" smtClean="0"/>
              <a:t> не накладывает особых ограничений ни на социальный станут ни на внешний вид</a:t>
            </a:r>
          </a:p>
          <a:p>
            <a:pPr marL="0" indent="0">
              <a:buNone/>
            </a:pPr>
            <a:r>
              <a:rPr lang="ru-RU" dirty="0" smtClean="0"/>
              <a:t>• Люди здесь трудятся рядом, каждый сам по себе или в команде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 smtClean="0"/>
              <a:t>Коворкинг</a:t>
            </a:r>
            <a:r>
              <a:rPr lang="ru-RU" dirty="0" smtClean="0"/>
              <a:t> создает атмосферу обмена идеями и опытом, получения советов, консультации специалистов, доступа к образовательным событиям (семинары, лекции) </a:t>
            </a:r>
          </a:p>
          <a:p>
            <a:pPr marL="0" indent="0">
              <a:buNone/>
            </a:pPr>
            <a:r>
              <a:rPr lang="ru-RU" dirty="0" smtClean="0"/>
              <a:t>•В </a:t>
            </a:r>
            <a:r>
              <a:rPr lang="ru-RU" dirty="0" err="1" smtClean="0"/>
              <a:t>корокинге</a:t>
            </a:r>
            <a:r>
              <a:rPr lang="ru-RU" dirty="0" smtClean="0"/>
              <a:t> поддерживается дружественная атмосфера и отсутствие контроля и давления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6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Сообщество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рамках </a:t>
            </a:r>
            <a:r>
              <a:rPr lang="ru-RU" dirty="0" err="1" smtClean="0"/>
              <a:t>коворкинга</a:t>
            </a:r>
            <a:r>
              <a:rPr lang="ru-RU" dirty="0" smtClean="0"/>
              <a:t> молодежь получит: </a:t>
            </a:r>
          </a:p>
          <a:p>
            <a:pPr marL="0" indent="0">
              <a:buNone/>
            </a:pPr>
            <a:r>
              <a:rPr lang="ru-RU" dirty="0" smtClean="0"/>
              <a:t>• необходимую поддержку и опору своих идей социальных проектов </a:t>
            </a:r>
          </a:p>
          <a:p>
            <a:pPr marL="0" indent="0">
              <a:buNone/>
            </a:pPr>
            <a:r>
              <a:rPr lang="ru-RU" dirty="0" smtClean="0"/>
              <a:t>• возможность получить новые знакомства </a:t>
            </a:r>
          </a:p>
          <a:p>
            <a:pPr marL="0" indent="0">
              <a:buNone/>
            </a:pPr>
            <a:r>
              <a:rPr lang="ru-RU" dirty="0" smtClean="0"/>
              <a:t>• развитие и отдых в кругу близких по духу людей. </a:t>
            </a:r>
          </a:p>
          <a:p>
            <a:pPr marL="0" indent="0">
              <a:buNone/>
            </a:pPr>
            <a:r>
              <a:rPr lang="ru-RU" dirty="0" smtClean="0"/>
              <a:t>Всё это возможно в прекрасном, творческом и вдохновляющем пространстве в исторической части города Минусинска.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92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Контакты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Красноярский край, г. Минусинск</a:t>
            </a:r>
            <a:br>
              <a:rPr lang="ru-RU" dirty="0" smtClean="0"/>
            </a:br>
            <a:r>
              <a:rPr lang="ru-RU" dirty="0" smtClean="0"/>
              <a:t>Штабная д.14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+7 983 500 2323</a:t>
            </a:r>
          </a:p>
          <a:p>
            <a:pPr marL="0" indent="0">
              <a:buNone/>
            </a:pPr>
            <a:r>
              <a:rPr lang="ru-RU" dirty="0" err="1" smtClean="0"/>
              <a:t>Гетманова</a:t>
            </a:r>
            <a:r>
              <a:rPr lang="ru-RU" dirty="0" smtClean="0"/>
              <a:t> Анастасия 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62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pic>
        <p:nvPicPr>
          <p:cNvPr id="3074" name="Picture 2" descr="https://thumbs.dreamstime.com/b/%D1%81%D0%B8-%D1%83%D1%8D%D1%82-%D0%B3%D0%BE-%D0%BE%D0%B2%D1%8B-%D1%81%D1%82%D0%BE%D1%80%D0%BE%D0%BD%D1%8B-%D1%87%D0%B5%D1%80%D0%BD%D0%BE%D0%B3%D0%BE-%D0%BA%D0%BE%D1%82%D0%B0-%D1%81%D0%BC%D0%BE%D1%82%D1%80%D1%8F-%D0%BE-%D0%B5%D1%82%D1%8F%D1%89%D0%B0%D1%8F-%D0%BF%D1%82%D0%B8%D1%86%D0%B0-%D0%BC%D0%B8-%D1%8B%D0%B9-950589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1" r="2175"/>
          <a:stretch/>
        </p:blipFill>
        <p:spPr bwMode="auto">
          <a:xfrm>
            <a:off x="0" y="4760983"/>
            <a:ext cx="5256584" cy="2117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44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Миссия</vt:lpstr>
      <vt:lpstr>Концепция коворкинга</vt:lpstr>
      <vt:lpstr>Мероприятия</vt:lpstr>
      <vt:lpstr>Культура</vt:lpstr>
      <vt:lpstr>Сообщество</vt:lpstr>
      <vt:lpstr>Контакты</vt:lpstr>
      <vt:lpstr>СПАСИБО!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Anastasiya</dc:creator>
  <cp:lastModifiedBy>Anastasiya</cp:lastModifiedBy>
  <cp:revision>3</cp:revision>
  <dcterms:created xsi:type="dcterms:W3CDTF">2020-04-08T10:45:31Z</dcterms:created>
  <dcterms:modified xsi:type="dcterms:W3CDTF">2020-04-08T11:13:58Z</dcterms:modified>
</cp:coreProperties>
</file>