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6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2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9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55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6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59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2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17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8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5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6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9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2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1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C0B0B3-597B-44F4-973A-6E8BC0DD339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DE10-1D66-40CF-9A15-768BAC85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36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42E63-8F97-4B44-8C72-89058AE28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Оружие победы.</a:t>
            </a:r>
          </a:p>
        </p:txBody>
      </p:sp>
    </p:spTree>
    <p:extLst>
      <p:ext uri="{BB962C8B-B14F-4D97-AF65-F5344CB8AC3E}">
        <p14:creationId xmlns:p14="http://schemas.microsoft.com/office/powerpoint/2010/main" val="254396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DAC68-01AC-4342-8F2A-E917D148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Цели и задачи проекта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33435-A2B8-42C8-89FB-21B498A0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5" y="2478221"/>
            <a:ext cx="10866474" cy="3199566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интереса у детей к ручному труду. Развитие способностей, конструкторских умений и навыков детей с помощью сборки и покраски моделей-копий различных образцов военной и гражданской техники.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Развить у детей чувство патриотизма и любви к Родине. Пробудить интерес к мировой истории и истории своей страны.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Пробуждение, ручному труду, приобретение новых навыков работы в интернете, опыт работы с ручными инструментами.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318096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28628-506C-41BD-8D06-79369B25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507" y="365126"/>
            <a:ext cx="6889897" cy="192087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прошли в школах города Дальнегорска, в 5-7 классах. Также были проведены программы совместно с отделом социальной защиты населения.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7C4170-33B6-4CA3-A7D5-A466CB1F5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232431"/>
            <a:ext cx="3721396" cy="27910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496E96-9F74-439B-8F7C-72D41D976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32" y="3618688"/>
            <a:ext cx="3721396" cy="2791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90FDF-FF36-4F2E-8DF0-E2B1625FC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74" y="2486322"/>
            <a:ext cx="3870251" cy="2902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498465-B370-4A88-A1F9-A3A20EA70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078298"/>
            <a:ext cx="2711301" cy="36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BA768A-9121-4A56-8825-401AE8B75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36" y="3253564"/>
            <a:ext cx="4592304" cy="34442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254658-BD9A-4D55-AC66-5A4A90180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60" y="106271"/>
            <a:ext cx="4722406" cy="354180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78E287B-E415-41AA-92EE-16F43CBD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89" y="307112"/>
            <a:ext cx="3703231" cy="3268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n w="31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школах прошли мастер-классы по с моделизму, а также познавательные программы, на которых дети узнали о конструкторах военной техники, которая принимала участие в Великой Отечественной Войне. Также некоторым ребятам пришлись воспользоваться сетью интернет, для поиска видов окраски некоторых видов техники.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66DCBD-5AF8-420E-8676-AA5577474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88106"/>
            <a:ext cx="4464050" cy="33480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95F1D7-4F6B-498E-B463-8DEE9EBC3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12" y="3648075"/>
            <a:ext cx="4162425" cy="31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2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01A485-4092-4148-91CE-869AA09D2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3429000"/>
            <a:ext cx="4379053" cy="3284290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CD3D2DD5-FA5B-4162-93E5-FBF272B3C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162" y="4144037"/>
            <a:ext cx="4365886" cy="1707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приняли участие учащиеся школ, а также дети находящихся в трудной жизненной ситуации.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DD0656-8306-435C-97EF-73281EFE3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35" y="811016"/>
            <a:ext cx="4157330" cy="31179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51365C-A422-4127-B8E5-44173C4C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4" y="144710"/>
            <a:ext cx="4157330" cy="31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BF29-6D1E-416D-880E-8A028778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A98DAA-F105-4A10-9062-EB591DCAA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7" y="365125"/>
            <a:ext cx="3195135" cy="426999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E1DE6C-71F4-4A26-B242-437A96215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88" y="142613"/>
            <a:ext cx="3361635" cy="4492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D0ABD-9640-4C82-AF41-5347A7D22727}"/>
              </a:ext>
            </a:extLst>
          </p:cNvPr>
          <p:cNvSpPr txBox="1"/>
          <p:nvPr/>
        </p:nvSpPr>
        <p:spPr>
          <a:xfrm>
            <a:off x="394283" y="4999839"/>
            <a:ext cx="11157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были проведены мероприятия отдельно организованные для детей находящихся на учете в отделе социальной защиты и не сумевших посетить их  в своих школах.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1B201E-3F28-4CA1-A648-3638BEC41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44" y="288502"/>
            <a:ext cx="3505123" cy="46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7750C0-D24A-4A63-B21A-0748C24C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6639" y="368964"/>
            <a:ext cx="4289422" cy="28845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 время проведения мероприятий проекта, по договору с директором школы №1 г. Дальнегорска был организован кружок стендового моделизма. Сейчас его посещают 12 человек.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5975E-60AA-4595-8234-6168B9A6D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8" y="3513822"/>
            <a:ext cx="2376007" cy="31680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BD96C-3853-4EDB-8057-5B6CF3DF6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40" y="3464765"/>
            <a:ext cx="4289423" cy="32170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EBD55C-6437-4C10-A852-3F51150ED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8" y="176169"/>
            <a:ext cx="2376007" cy="31680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437BA-C937-4307-8B4C-3CA439F82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85" y="765051"/>
            <a:ext cx="3604437" cy="48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7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31AED-8AA4-4EFD-848B-515AEC43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56289A-C037-4A38-BB5D-6BD7DFD12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9" y="214939"/>
            <a:ext cx="5478993" cy="30819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A75B9A-AC51-4EC0-9339-363288AEF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39" y="214939"/>
            <a:ext cx="5986942" cy="33676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B800F0-29EF-4EE3-A4BB-BE811242F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2" y="3561128"/>
            <a:ext cx="5008228" cy="2817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2EFCB-72AC-465A-83AC-6264389B45E0}"/>
              </a:ext>
            </a:extLst>
          </p:cNvPr>
          <p:cNvSpPr txBox="1"/>
          <p:nvPr/>
        </p:nvSpPr>
        <p:spPr>
          <a:xfrm>
            <a:off x="5819695" y="3820373"/>
            <a:ext cx="6182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финале была организована выставка моделей собранных ребятами на мастер-классах. Также была создана большая диорама «Атака». При работе над диорамой </a:t>
            </a:r>
            <a:r>
              <a:rPr lang="ru-RU"/>
              <a:t>были изучены </a:t>
            </a:r>
            <a:r>
              <a:rPr lang="ru-RU" dirty="0"/>
              <a:t>исторические фото, видео материалы, для достижения максимально доступной исторической достоверности.</a:t>
            </a:r>
          </a:p>
        </p:txBody>
      </p:sp>
    </p:spTree>
    <p:extLst>
      <p:ext uri="{BB962C8B-B14F-4D97-AF65-F5344CB8AC3E}">
        <p14:creationId xmlns:p14="http://schemas.microsoft.com/office/powerpoint/2010/main" val="3955707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3629</TotalTime>
  <Words>249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</vt:lpstr>
      <vt:lpstr>Оружие победы.</vt:lpstr>
      <vt:lpstr>Цели и задачи проекта </vt:lpstr>
      <vt:lpstr>Мероприятия прошли в школах города Дальнегорска, в 5-7 классах. Также были проведены программы совместно с отделом социальной защиты населения.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Ватулин</dc:creator>
  <cp:lastModifiedBy>Борис Ватулин</cp:lastModifiedBy>
  <cp:revision>17</cp:revision>
  <dcterms:created xsi:type="dcterms:W3CDTF">2021-04-03T00:48:58Z</dcterms:created>
  <dcterms:modified xsi:type="dcterms:W3CDTF">2023-05-24T21:45:01Z</dcterms:modified>
</cp:coreProperties>
</file>