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0"/>
  </p:notes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2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D9760-6151-4D9A-ADE3-D4EEB746BAA9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46694-1F45-45B0-ADDE-039AD3ADD1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281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46694-1F45-45B0-ADDE-039AD3ADD1F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453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41484"/>
            <a:ext cx="6624736" cy="20313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5400" b="1" i="1" cap="all" dirty="0" smtClean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</a:rPr>
              <a:t>#</a:t>
            </a:r>
            <a:r>
              <a:rPr lang="ru-RU" sz="5400" b="1" i="1" cap="all" dirty="0" err="1" smtClean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</a:rPr>
              <a:t>ПомОгатор</a:t>
            </a:r>
            <a:endParaRPr lang="ru-RU" sz="5400" b="1" i="1" cap="all" dirty="0" smtClean="0">
              <a:ln w="0"/>
              <a:solidFill>
                <a:srgbClr val="FFC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lvl="0" algn="ctr"/>
            <a:r>
              <a:rPr lang="ru-RU" sz="2400" b="1" i="1" cap="all" dirty="0" smtClean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обучение и сопровождаемое трудоустройство людей с </a:t>
            </a:r>
            <a:r>
              <a:rPr lang="ru-RU" sz="2400" b="1" i="1" cap="all" dirty="0" smtClean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особенными потребностями</a:t>
            </a:r>
            <a:endParaRPr lang="ru-RU" sz="2400" b="1" i="1" cap="all" dirty="0">
              <a:ln w="0"/>
              <a:solidFill>
                <a:srgbClr val="FFC000"/>
              </a:solidFill>
              <a:effectLst>
                <a:reflection blurRad="12700" stA="50000" endPos="50000" dist="5000" dir="5400000" sy="-100000" rotWithShape="0"/>
              </a:effectLst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66059" y="6000517"/>
            <a:ext cx="37275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Автор проекта :</a:t>
            </a:r>
          </a:p>
          <a:p>
            <a:r>
              <a:rPr lang="ru-RU" sz="2400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Золотарева Наталья</a:t>
            </a:r>
            <a:endParaRPr lang="ru-RU" sz="24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s://sun9-65.userapi.com/impf/c854224/v854224218/171240/75XrVbt2ji4.jpg?size=1040x780&amp;quality=96&amp;sign=368d7a81097a4f547f2a0f792a406645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777" y="2172809"/>
            <a:ext cx="6480720" cy="3920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s://sun9-9.userapi.com/impg/XC3SqYZf9aKAlYsM6KfxgibikceYFWFXHjLwQg/w6GnrgNQGuQ.jpg?size=1280x956&amp;quality=96&amp;sign=52babfc718ef1abda3a839af66ebcd9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6" y="161459"/>
            <a:ext cx="2339752" cy="19913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6" t="3097" r="5095" b="6144"/>
          <a:stretch/>
        </p:blipFill>
        <p:spPr bwMode="auto">
          <a:xfrm>
            <a:off x="-49442" y="3543832"/>
            <a:ext cx="2618148" cy="32584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41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4968552" cy="31734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3356992"/>
            <a:ext cx="3454160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404664"/>
            <a:ext cx="5832648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4617B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r>
              <a:rPr lang="ru-RU" sz="2400" dirty="0" smtClean="0"/>
              <a:t>Актуальность реализации обучения трудовым навыкам и </a:t>
            </a:r>
            <a:r>
              <a:rPr lang="ru-RU" sz="2400" dirty="0"/>
              <a:t>сопровождаемого трудоустройства состоит </a:t>
            </a:r>
            <a:r>
              <a:rPr lang="ru-RU" sz="2400" dirty="0" smtClean="0"/>
              <a:t>в возможности ребят стать </a:t>
            </a:r>
            <a:r>
              <a:rPr lang="ru-RU" sz="2400" dirty="0"/>
              <a:t>социально независимыми</a:t>
            </a:r>
            <a:r>
              <a:rPr lang="ru-RU" dirty="0" smtClean="0"/>
              <a:t>.  </a:t>
            </a:r>
            <a:endParaRPr lang="ru-RU" dirty="0" smtClean="0"/>
          </a:p>
          <a:p>
            <a:endParaRPr lang="ru-RU" dirty="0" smtClean="0">
              <a:solidFill>
                <a:srgbClr val="04617B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dirty="0" smtClean="0">
              <a:solidFill>
                <a:srgbClr val="04617B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endParaRPr lang="ru-RU" dirty="0" smtClean="0">
              <a:solidFill>
                <a:srgbClr val="04617B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r>
              <a:rPr lang="ru-RU" sz="5000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1592266" cy="1206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07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4057160" cy="3044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 descr="https://sun9-13.userapi.com/impg/mAN2UZ0_Zl3GXNueBYBRUSokN48PC1JO1_tAEg/MaUR6_8k8u0.jpg?size=864x1152&amp;quality=96&amp;sign=ee37a48b83efc969fff12d5379a4173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2787401" cy="2230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68.userapi.com/impg/CP9EGXrJ0c-QG4N2ywSj6IyxVz1nFZvTVOT16w/4s2TnGxJoq0.jpg?size=864x1152&amp;quality=96&amp;sign=f785fcbce54d4fe438c4cfd3f10499d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053" y="1196752"/>
            <a:ext cx="2016224" cy="26882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s://sun9-70.userapi.com/impg/5t4fo9WzniQJQOZJtiUE22MAdPqGfpVh8chDkQ/tcvw_wZJymE.jpg?size=2560x1920&amp;quality=96&amp;sign=3b0937d975a3657f1ac539534719bdf2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120" y="3786905"/>
            <a:ext cx="3985336" cy="29890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Каждый хочет быть счастливым, независимым, успешным!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851" y="1988840"/>
            <a:ext cx="2592288" cy="46132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67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20688"/>
            <a:ext cx="71287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#</a:t>
            </a:r>
            <a:r>
              <a:rPr lang="ru-RU" sz="3600" dirty="0" err="1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Помогатор</a:t>
            </a:r>
            <a:r>
              <a:rPr lang="ru-RU" sz="3600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 – бренд! </a:t>
            </a:r>
            <a:endParaRPr lang="ru-RU" sz="3600" dirty="0" smtClean="0">
              <a:solidFill>
                <a:srgbClr val="FF0000"/>
              </a:solidFill>
              <a:latin typeface="Calibri"/>
              <a:ea typeface="+mj-ea"/>
              <a:cs typeface="+mj-cs"/>
            </a:endParaRPr>
          </a:p>
          <a:p>
            <a:r>
              <a:rPr lang="ru-RU" sz="3600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Целевая аудитория:</a:t>
            </a:r>
          </a:p>
          <a:p>
            <a:pPr algn="ctr"/>
            <a:r>
              <a:rPr lang="ru-RU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ПРОДВИЖЕНИЕ: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Крупные заправочные комплексы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Крупные торговые центры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Использование личного «бренда»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Сарафанное радио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Группы путешественников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Образовательные организации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Коллеги НКО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«Мамы – предприниматели»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4617B"/>
                </a:solidFill>
                <a:latin typeface="Calibri"/>
                <a:ea typeface="+mj-ea"/>
                <a:cs typeface="+mj-cs"/>
              </a:rPr>
              <a:t>.......................................................</a:t>
            </a:r>
            <a:endParaRPr lang="ru-RU" dirty="0"/>
          </a:p>
        </p:txBody>
      </p:sp>
      <p:pic>
        <p:nvPicPr>
          <p:cNvPr id="1027" name="Picture 3" descr="C:\Users\Zolot\Desktop\абилимпикс\логотипы\Флажок2 оборот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004047" y="2602564"/>
            <a:ext cx="3785393" cy="3571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2160" y="1844824"/>
            <a:ext cx="2521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ПАРТНЁРЫ</a:t>
            </a:r>
            <a:endParaRPr lang="ru-RU" sz="3200" b="1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746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9" t="2281" r="5165"/>
          <a:stretch/>
        </p:blipFill>
        <p:spPr bwMode="auto">
          <a:xfrm>
            <a:off x="5143267" y="2996952"/>
            <a:ext cx="3312368" cy="23947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6306" y="645635"/>
            <a:ext cx="5953361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имеем для процесса обучения:</a:t>
            </a:r>
          </a:p>
          <a:p>
            <a:endParaRPr lang="ru-RU" sz="2800" i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Принтер на 4 цвета, 4 картриджа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Станки по изготовлению кружек, значков, футболок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50 кружек белых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20 белых футболок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1 упаковка сублимированной бумаги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6" t="5937" r="16399"/>
          <a:stretch/>
        </p:blipFill>
        <p:spPr bwMode="auto">
          <a:xfrm>
            <a:off x="827584" y="3347174"/>
            <a:ext cx="3371766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35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64904"/>
            <a:ext cx="388937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92696"/>
            <a:ext cx="53340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27" y="1412776"/>
            <a:ext cx="3719513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684" y="2424013"/>
            <a:ext cx="10795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1733728"/>
            <a:ext cx="3795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Расходники</a:t>
            </a:r>
            <a:r>
              <a:rPr lang="ru-RU" dirty="0" smtClean="0"/>
              <a:t> в ассортименте 13581 р</a:t>
            </a:r>
            <a:endParaRPr lang="ru-RU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4" t="6911" r="9579" b="11323"/>
          <a:stretch/>
        </p:blipFill>
        <p:spPr bwMode="auto">
          <a:xfrm>
            <a:off x="4298465" y="4458481"/>
            <a:ext cx="2433775" cy="1822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8" t="12838" r="10701" b="13060"/>
          <a:stretch/>
        </p:blipFill>
        <p:spPr bwMode="auto">
          <a:xfrm>
            <a:off x="6711386" y="4359030"/>
            <a:ext cx="2311047" cy="202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974" y="2074056"/>
            <a:ext cx="23717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43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521968"/>
            <a:ext cx="1474334" cy="2952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r>
              <a:rPr lang="en-US" sz="1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$</a:t>
            </a:r>
            <a:endParaRPr lang="ru-RU" sz="18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6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987824" y="1242874"/>
            <a:ext cx="53692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Пример рентабельности: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Себестоимость 1 кружки – 85 рублей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Продажа – от 180 рублей до 300 рублей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Прибыль от 50% до 220%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12976"/>
            <a:ext cx="6840760" cy="3388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115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3356992"/>
            <a:ext cx="7859724" cy="1013523"/>
          </a:xfrm>
          <a:prstGeom prst="rect">
            <a:avLst/>
          </a:prstGeom>
          <a:noFill/>
        </p:spPr>
        <p:txBody>
          <a:bodyPr wrap="none" rtlCol="0">
            <a:prstTxWarp prst="textTriangleInverted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5301208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Адрес: Воронежская область,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Новая Усмань, ул. Ленина,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д.310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Тел. 8(47341) 5-64-19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Сайт: nmt.e-gov36.ru</a:t>
            </a:r>
          </a:p>
          <a:p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inkl.nmt@yandex.ru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" t="17342" r="55681" b="23313"/>
          <a:stretch/>
        </p:blipFill>
        <p:spPr bwMode="auto">
          <a:xfrm>
            <a:off x="3066756" y="44624"/>
            <a:ext cx="3503691" cy="2924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26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1592</TotalTime>
  <Words>157</Words>
  <Application>Microsoft Office PowerPoint</Application>
  <PresentationFormat>Экран (4:3)</PresentationFormat>
  <Paragraphs>41</Paragraphs>
  <Slides>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Поток</vt:lpstr>
      <vt:lpstr>Презентация PowerPoint</vt:lpstr>
      <vt:lpstr>Презентация PowerPoint</vt:lpstr>
      <vt:lpstr>Каждый хочет быть счастливым, независимым, успешным!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Zolot</dc:creator>
  <cp:lastModifiedBy>Zolot</cp:lastModifiedBy>
  <cp:revision>27</cp:revision>
  <dcterms:created xsi:type="dcterms:W3CDTF">2021-05-19T18:30:16Z</dcterms:created>
  <dcterms:modified xsi:type="dcterms:W3CDTF">2021-05-21T08:23:36Z</dcterms:modified>
</cp:coreProperties>
</file>