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D8F"/>
    <a:srgbClr val="33CC33"/>
    <a:srgbClr val="00FF99"/>
    <a:srgbClr val="3C6048"/>
    <a:srgbClr val="CC00FF"/>
    <a:srgbClr val="621EE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bro.ru/project/10039233" TargetMode="External"/><Relationship Id="rId3" Type="http://schemas.openxmlformats.org/officeDocument/2006/relationships/hyperlink" Target="https://vk.com/dobro_rbn?w=wall-102491212_717" TargetMode="External"/><Relationship Id="rId7" Type="http://schemas.openxmlformats.org/officeDocument/2006/relationships/hyperlink" Target="https://dobro.ru/project/10035600" TargetMode="External"/><Relationship Id="rId2" Type="http://schemas.openxmlformats.org/officeDocument/2006/relationships/hyperlink" Target="https://vk.com/public202102654?w=wall-202102654_1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bro.ru/project/10057235" TargetMode="External"/><Relationship Id="rId5" Type="http://schemas.openxmlformats.org/officeDocument/2006/relationships/hyperlink" Target="https://dobro.ru/project/10057055" TargetMode="External"/><Relationship Id="rId4" Type="http://schemas.openxmlformats.org/officeDocument/2006/relationships/hyperlink" Target="https://vk.com/dobro_rbn?w=wall-102491212_711" TargetMode="External"/><Relationship Id="rId9" Type="http://schemas.openxmlformats.org/officeDocument/2006/relationships/hyperlink" Target="https://dobro.ru/project/1005487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00562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поддержки добровольчества муниципального образования-</a:t>
            </a:r>
            <a:r>
              <a:rPr lang="ru-RU" sz="3600" b="1" dirty="0" err="1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Рыбновский</a:t>
            </a:r>
            <a:r>
              <a:rPr lang="ru-RU" sz="3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муниципальный район Рязанской области</a:t>
            </a:r>
            <a:endParaRPr lang="ru-RU" sz="3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4367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093296"/>
            <a:ext cx="81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Наша эмблема</a:t>
            </a:r>
            <a:endParaRPr lang="ru-RU" sz="36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88022" y="923759"/>
            <a:ext cx="87129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Ветераны и Историческая память</a:t>
            </a:r>
          </a:p>
          <a:p>
            <a:r>
              <a:rPr lang="ru-RU" sz="2400" b="1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Старшее поколение</a:t>
            </a:r>
          </a:p>
          <a:p>
            <a:r>
              <a:rPr lang="ru-RU" sz="2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и молодежь</a:t>
            </a:r>
          </a:p>
          <a:p>
            <a:r>
              <a:rPr lang="ru-RU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Природа</a:t>
            </a:r>
          </a:p>
          <a:p>
            <a:r>
              <a:rPr lang="ru-RU" sz="2400" b="1" dirty="0" smtClean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</a:p>
          <a:p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Здравоохранение и ЗОЖ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искусство</a:t>
            </a:r>
          </a:p>
          <a:p>
            <a:r>
              <a:rPr lang="ru-RU" sz="2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621EE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r>
              <a:rPr lang="ru-RU" sz="2400" b="1" dirty="0" smtClean="0">
                <a:ln w="12700">
                  <a:solidFill>
                    <a:srgbClr val="3C6048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и События</a:t>
            </a:r>
          </a:p>
          <a:p>
            <a:r>
              <a:rPr lang="ru-RU" sz="2400" dirty="0" smtClean="0">
                <a:ln>
                  <a:solidFill>
                    <a:srgbClr val="33CC33"/>
                  </a:solidFill>
                </a:ln>
                <a:solidFill>
                  <a:srgbClr val="00FF99"/>
                </a:solidFill>
                <a:latin typeface="Times New Roman" pitchFamily="18" charset="0"/>
                <a:cs typeface="Times New Roman" pitchFamily="18" charset="0"/>
              </a:rPr>
              <a:t>Люди с ОВЗ </a:t>
            </a:r>
          </a:p>
          <a:p>
            <a:r>
              <a:rPr lang="ru-RU" sz="2400" b="1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DDBD8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Коронавирус</a:t>
            </a:r>
            <a:endParaRPr lang="ru-RU" sz="2400" b="1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DDBD8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ЧС</a:t>
            </a:r>
          </a:p>
          <a:p>
            <a:endParaRPr lang="en-US" dirty="0" smtClean="0"/>
          </a:p>
          <a:p>
            <a:r>
              <a:rPr lang="ru-RU" sz="48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6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Аналитика организации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Волонтеров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Добрых дел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4052.5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</a:p>
          <a:p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https://vk.com/dobro_rbn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1.userapi.com/impg/lrbjzgE6Hfz-CkM2cFs5uGnWqDtHUG9HwfYUtg/hKuo8_vepNY.jpg?size=810x1080&amp;quality=95&amp;sign=2ca00f436d488510b326b17dc13712a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6"/>
          <a:stretch/>
        </p:blipFill>
        <p:spPr bwMode="auto">
          <a:xfrm>
            <a:off x="4499992" y="285180"/>
            <a:ext cx="1656184" cy="147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1-90.userapi.com/impg/Q1AQyH9BOfaaFQVXKSpn21kCVjGYn3cTTL3Vpw/gd_qbEkJH_8.jpg?size=2560x1708&amp;quality=95&amp;sign=d51d3f95995f8bd6728ed18eb46131d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10" y="2076698"/>
            <a:ext cx="1704296" cy="113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sv4.userapi.com/c236331/u678704306/docs/d12/ca8ee148cf8f/IMG_20211023_103152.jpg?extra=FxeDqhfjTBb_IQU2xTTnV_EwgD_aoJiBZmP18K4XamgcMEOnBbAfM9xgxoKspW-7bw3OgU1_hMwzFA_7CBjfZCQxqHGJqClXAITVGpIwy5uz3Qo_1e_utIvzQYhoGy4MvDNNxiDonfqj9LHjtEqJ8ubk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3741246"/>
            <a:ext cx="3307485" cy="24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sv4.userapi.com/c236331/u678704306/docs/d12/ca8ee148cf8f/IMG_20211023_103152.jpg?extra=FxeDqhfjTBb_IQU2xTTnV_EwgD_aoJiBZmP18K4XamgcMEOnBbAfM9xgxoKspW-7bw3OgU1_hMwzFA_7CBjfZCQxqHGJqClXAITVGpIwy5uz3Qo_1e_utIvzQYhoGy4MvDNNxiDonfqj9LHjtEqJ8ubk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1342" y="383853"/>
            <a:ext cx="1768920" cy="14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22.userapi.com/impg/r_Q11_5APYGWwYCiRF33HyKUN5p3HWon9vyqXQ/eE8Pdjm6Gzo.jpg?size=1600x1200&amp;quality=95&amp;sign=f642d2a5e25bd0bb5eb15717f7b63fdc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27644" r="-2211" b="13234"/>
          <a:stretch/>
        </p:blipFill>
        <p:spPr bwMode="auto">
          <a:xfrm>
            <a:off x="2411760" y="1758517"/>
            <a:ext cx="2719688" cy="12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19.userapi.com/impg/0DPZpFiPpoflV7-10paBJFAYQCVcDIZLy2xOTA/fEN_mm006es.jpg?size=1280x960&amp;quality=95&amp;sign=5d60ce9012c2f3224f04c01972f1f6c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573" y="251973"/>
            <a:ext cx="1898845" cy="14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44.userapi.com/impg/h_WY1SzEELul21zxe33Kbo0Hagx2TEe_NehQ2g/o5rx0JMGsg8.jpg?size=1600x1200&amp;quality=95&amp;sign=4e2be110318873af8176415ec9c7cb8c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98" y="5444498"/>
            <a:ext cx="1705497" cy="12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un9-19.userapi.com/impg/d2AtynW_quPRPwGXNRArGWafsD9Y8wIIzI-mCw/AGRn7JX8-EU.jpg?size=2560x1920&amp;quality=95&amp;sign=5b10c0db953823234d3350f5ff54cbc7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" y="2007335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psv4.userapi.com/c536132/u678704306/docs/d34/992157493fca/qFeGUmQ_7ZU.jpg?extra=GoYtXyzxT50eHkfqaMYt-XaGrJdK7rc5e1XV7PbjsvTHmgTdsZRHKhh8qMqgTRiXq72pQ2w7_qVpRWAoZk8m1Lf2LZStNCQcvjsz7luvpgz0tDXAMsiiGt44p-1bprcJAyYfKM0IabmzNgTKgUJld5xi5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43364"/>
            <a:ext cx="1358952" cy="18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psv4.userapi.com/c505536/u678704306/docs/d7/eeb3c84e1080/IMG_20220315_095108.jpg?extra=TVs7NFbGfLS1grctA69nt3GnrdqzI3rqGnXsaFe_TrYyC-orkQPQVhWgu8J22csMZX6zp_J3B27uILdxbb1D_5YS6izTt8D4b0jvs4I9GDoAeyyP5I7gGa1KMXqCfr8r-gMaNqYuUJ6mk417Dt35-1J61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6" y="-27318416"/>
            <a:ext cx="10800000" cy="114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psv4.userapi.com/c505536/u678704306/docs/d7/eeb3c84e1080/IMG_20220315_095108.jpg?extra=TVs7NFbGfLS1grctA69nt3GnrdqzI3rqGnXsaFe_TrYyC-orkQPQVhWgu8J22csMZX6zp_J3B27uILdxbb1D_5YS6izTt8D4b0jvs4I9GDoAeyyP5I7gGa1KMXqCfr8r-gMaNqYuUJ6mk417Dt35-1J61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91" y="2330537"/>
            <a:ext cx="1405231" cy="14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sun9-73.userapi.com/impg/XQN2N5EAdPvPTQY6cRubKWjJu2Uq2s5cEW7IsA/zHv750d8zqA.jpg?size=1200x1600&amp;quality=96&amp;sign=5a3b8e3d36db23f58048525bad8808db&amp;type=album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12535" r="2470" b="1635"/>
          <a:stretch/>
        </p:blipFill>
        <p:spPr bwMode="auto">
          <a:xfrm>
            <a:off x="3631013" y="4982686"/>
            <a:ext cx="1228681" cy="15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sun9-43.userapi.com/impg/BnZvJf1JVDCskapS6UlHR3e9Aao6xytSV0hwcQ/v4hcxoJwOis.jpg?size=1600x1197&amp;quality=96&amp;sign=2e5fcb83e72ce2139322aba0f9d3cf40&amp;type=albu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" y="420003"/>
            <a:ext cx="1609355" cy="12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psv4.userapi.com/c536132/u678704306/docs/d13/c0fad8655802/6tJ6o97USr0.jpg?extra=sdHNli5ZUScb9Ja4pFA0UbYgNNIJvyOjLcbB4VEQkZAy1VWJQlGtk2N8bvbnW3ZM_yVQW09gktCSP5c0nzcRJvQ4MJZ6Bw9dbjO3cEpOw-oXvQV7bJnbeULDsYom5g_8HCFn8O96ZHj4MJaAokG1EdopQw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05" y="3501008"/>
            <a:ext cx="1872208" cy="14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s://psv4.userapi.com/c536436/u678704306/docs/d2/e56cd0bee566/IMG-20211118-WA0030.jpg?extra=JGsku6fR1YUWOl4j7LLa6Rod7gN_AwhE3YOpGQNgqYZICuvLpxihiz1lEBRih72h2bhFsEaLKTs_LlLSpIuyUfxLQz5WwHryeQivUvRvq4wO2EdiLEX4QRGmIbOcjjl8HIisEuhHyXGhHn33nAcAn_zoB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" y="3717032"/>
            <a:ext cx="1366449" cy="18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78930" y="6199842"/>
            <a:ext cx="331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Малая часть наших дел</a:t>
            </a:r>
            <a:endParaRPr lang="ru-RU" b="1" dirty="0">
              <a:ln w="18000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06" name="Picture 34" descr="https://sun9-78.userapi.com/impg/MLKOIoFOP5ZGQ0ZSDV5qi-qa5LAwvV9eSD2zeA/RavSlmlngD8.jpg?size=1600x1200&amp;quality=95&amp;sign=325624c7fd28206763fc95c0f063b441&amp;type=albu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91" y="4639182"/>
            <a:ext cx="2120527" cy="15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https://sun9-78.userapi.com/impg/vN0kqkC9r6cBGIRLxrvTj-pDrGcL8GnqNDoJ8w/zVUMn6vguJk.jpg?size=1600x1067&amp;quality=96&amp;sign=10f2e225e0c9950d3742da40c3a0c481&amp;type=album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2673" r="9701"/>
          <a:stretch/>
        </p:blipFill>
        <p:spPr bwMode="auto">
          <a:xfrm>
            <a:off x="3898061" y="3188839"/>
            <a:ext cx="1637553" cy="14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68407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vk.com/public202102654?w=wall-202102654_171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vk.com/dobro_rbn?w=wall-102491212_717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vk.com/dobro_rbn?w=wall-102491212_711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dobro.ru/project/10057055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dobro.ru/project/10057235</a:t>
            </a:r>
            <a:endParaRPr lang="ru-RU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dobro.ru/project/10035600</a:t>
            </a:r>
            <a:endParaRPr lang="ru-RU" dirty="0" smtClean="0"/>
          </a:p>
          <a:p>
            <a:r>
              <a:rPr lang="en-US" dirty="0"/>
              <a:t>https://detsad51rzd.ru/?mod=pages&amp;id=70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dobro.ru/project/10039233</a:t>
            </a:r>
            <a:endParaRPr lang="ru-RU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dobro.ru/project/10054877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0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Ссылки на наши проекты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80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95.userapi.com/impf/krHpr9fvOIRQCHT-BGn2KUqsPK65jALroLnACg/gn9Ttp7WXgs.jpg?size=424x420&amp;quality=96&amp;sign=2aab9897d52796bdafa10b91d5e09fa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9" y="116632"/>
            <a:ext cx="203542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1-13.userapi.com/impg/qSKF0i2rxiQJQtIhUrgAHk4hwUPiq8G-IRbzxg/P2OWHXqqoFI.jpg?size=1200x800&amp;quality=95&amp;sign=04621681963602c86252f0f59d769ed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015695" cy="20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1-21.userapi.com/impg/GU7GWB9j2_i5Gim85YTkUPfRZCtS73SwAloyJQ/pkEMScBL_RY.jpg?size=2560x1708&amp;quality=95&amp;sign=e1c4f07ff8b8228431bc230f29e9cb66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736308" cy="18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rsh-3.ucoz.ru/1/Fot/gerb_shkoly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98" y="3789040"/>
            <a:ext cx="2114380" cy="17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t="6660" r="26303" b="51192"/>
          <a:stretch/>
        </p:blipFill>
        <p:spPr bwMode="auto">
          <a:xfrm>
            <a:off x="4067944" y="282219"/>
            <a:ext cx="4363797" cy="206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805265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партнёры</a:t>
            </a:r>
            <a:endParaRPr lang="ru-RU" sz="4400" b="1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91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NIX</dc:creator>
  <cp:lastModifiedBy>NIX</cp:lastModifiedBy>
  <cp:revision>10</cp:revision>
  <dcterms:created xsi:type="dcterms:W3CDTF">2022-09-02T11:52:44Z</dcterms:created>
  <dcterms:modified xsi:type="dcterms:W3CDTF">2022-09-02T13:33:15Z</dcterms:modified>
</cp:coreProperties>
</file>