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F7B1-B3C3-4AC7-AADD-6547392149F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6417-7FDB-4223-BBB6-56E93B817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F7B1-B3C3-4AC7-AADD-6547392149F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6417-7FDB-4223-BBB6-56E93B817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0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F7B1-B3C3-4AC7-AADD-6547392149F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6417-7FDB-4223-BBB6-56E93B817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2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F7B1-B3C3-4AC7-AADD-6547392149F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6417-7FDB-4223-BBB6-56E93B817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8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F7B1-B3C3-4AC7-AADD-6547392149F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6417-7FDB-4223-BBB6-56E93B817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7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F7B1-B3C3-4AC7-AADD-6547392149F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6417-7FDB-4223-BBB6-56E93B817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5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F7B1-B3C3-4AC7-AADD-6547392149F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6417-7FDB-4223-BBB6-56E93B817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8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F7B1-B3C3-4AC7-AADD-6547392149F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6417-7FDB-4223-BBB6-56E93B817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2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F7B1-B3C3-4AC7-AADD-6547392149F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6417-7FDB-4223-BBB6-56E93B817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2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F7B1-B3C3-4AC7-AADD-6547392149F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6417-7FDB-4223-BBB6-56E93B817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5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F7B1-B3C3-4AC7-AADD-6547392149F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6417-7FDB-4223-BBB6-56E93B817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2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F7B1-B3C3-4AC7-AADD-6547392149FF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6417-7FDB-4223-BBB6-56E93B817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0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9450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Спортивно-массовые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развлекательные мероприятия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36" y="928689"/>
            <a:ext cx="3860222" cy="289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919" y="928689"/>
            <a:ext cx="4559878" cy="287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929" y="3808636"/>
            <a:ext cx="4471719" cy="303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35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776526" cy="14547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Популяризация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массового спорта на территории Мариинского муниципального округа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346" y="1247619"/>
            <a:ext cx="3905562" cy="260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322" y="1247619"/>
            <a:ext cx="4105989" cy="2655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436" y="3850310"/>
            <a:ext cx="3686127" cy="2842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44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8546"/>
            <a:ext cx="10515600" cy="13577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Трудоустройство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несовершеннолетних в летний период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времени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Трудовой отряд «Энергия» (гор. Мариинск)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9479" y="1481136"/>
            <a:ext cx="3433041" cy="218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13" y="1496292"/>
            <a:ext cx="3043960" cy="2282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687" y="1496292"/>
            <a:ext cx="2895598" cy="217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057" y="3865418"/>
            <a:ext cx="3380509" cy="253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383" y="3865418"/>
            <a:ext cx="3639704" cy="253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3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3217"/>
            <a:ext cx="10515600" cy="1123809"/>
          </a:xfrm>
        </p:spPr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обровольчество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52" y="1105189"/>
            <a:ext cx="4622415" cy="346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605" y="1105189"/>
            <a:ext cx="4825614" cy="3619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198" y="2667929"/>
            <a:ext cx="2796129" cy="372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071171" y="6169624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#</a:t>
            </a:r>
            <a:r>
              <a:rPr lang="ru-RU" dirty="0" err="1">
                <a:latin typeface="Arial Black" pitchFamily="34" charset="0"/>
              </a:rPr>
              <a:t>ЧасБезГаджетов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212" y="489386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#Мыза</a:t>
            </a:r>
            <a:r>
              <a:rPr lang="en-US" dirty="0">
                <a:latin typeface="Arial Black" pitchFamily="34" charset="0"/>
              </a:rPr>
              <a:t>Z</a:t>
            </a:r>
            <a:r>
              <a:rPr lang="ru-RU" dirty="0">
                <a:latin typeface="Arial Black" pitchFamily="34" charset="0"/>
              </a:rPr>
              <a:t>ОЖ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1979" y="5330352"/>
            <a:ext cx="3290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itchFamily="34" charset="0"/>
              </a:rPr>
              <a:t>#STARTDRAVEKUZBASS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32992" y="1592108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#'</a:t>
            </a:r>
            <a:r>
              <a:rPr lang="ru-RU" dirty="0" err="1">
                <a:latin typeface="Arial Black" pitchFamily="34" charset="0"/>
              </a:rPr>
              <a:t>ЭкоГТО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4821" y="5984958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#</a:t>
            </a:r>
            <a:r>
              <a:rPr lang="ru-RU" dirty="0" err="1">
                <a:latin typeface="Arial Black" pitchFamily="34" charset="0"/>
              </a:rPr>
              <a:t>Чистыйберег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7958" y="4743485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#</a:t>
            </a:r>
            <a:r>
              <a:rPr lang="ru-RU" dirty="0" err="1">
                <a:latin typeface="Arial Black" pitchFamily="34" charset="0"/>
              </a:rPr>
              <a:t>ДариДобро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98643" y="5515018"/>
            <a:ext cx="4065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#</a:t>
            </a:r>
            <a:r>
              <a:rPr lang="ru-RU" dirty="0" err="1">
                <a:latin typeface="Arial Black" pitchFamily="34" charset="0"/>
              </a:rPr>
              <a:t>Рождестводлявсехикаждого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52" y="5366727"/>
            <a:ext cx="321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#10тысячшаговкжизни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44" y="1037061"/>
            <a:ext cx="3787072" cy="2840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53411" y="4516234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#</a:t>
            </a:r>
            <a:r>
              <a:rPr lang="ru-RU" dirty="0" err="1">
                <a:latin typeface="Arial Black" pitchFamily="34" charset="0"/>
              </a:rPr>
              <a:t>Чистыестены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4916" y="972280"/>
            <a:ext cx="3816739" cy="270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655" y="846484"/>
            <a:ext cx="4041174" cy="3030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883557" y="4615384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#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кросснации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829" y="3601039"/>
            <a:ext cx="4162490" cy="31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65125"/>
            <a:ext cx="10515600" cy="112380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ctr">
              <a:spcBef>
                <a:spcPts val="1000"/>
              </a:spcBef>
            </a:pPr>
            <a:r>
              <a:rPr lang="ru-RU" sz="3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Добровольчество</a:t>
            </a:r>
            <a:r>
              <a:rPr lang="ru-RU" sz="28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76607" y="5465880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#</a:t>
            </a:r>
            <a:r>
              <a:rPr lang="ru-RU" dirty="0" err="1">
                <a:latin typeface="Arial Black" pitchFamily="34" charset="0"/>
              </a:rPr>
              <a:t>Мыпротивтеррора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44</Words>
  <Application>Microsoft Office PowerPoint</Application>
  <PresentationFormat>Произвольный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Спортивно-массовые и развлекательные мероприятия</vt:lpstr>
      <vt:lpstr>Популяризация массового спорта на территории Мариинского муниципального округа</vt:lpstr>
      <vt:lpstr>Трудоустройство несовершеннолетних в летний период времени Трудовой отряд «Энергия» (гор. Мариинск)</vt:lpstr>
      <vt:lpstr>Добровольчество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Siryus22</dc:creator>
  <cp:lastModifiedBy>Siryus_Video</cp:lastModifiedBy>
  <cp:revision>12</cp:revision>
  <dcterms:created xsi:type="dcterms:W3CDTF">2022-04-18T04:00:52Z</dcterms:created>
  <dcterms:modified xsi:type="dcterms:W3CDTF">2022-10-03T04:15:00Z</dcterms:modified>
</cp:coreProperties>
</file>