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430" r:id="rId2"/>
    <p:sldId id="726" r:id="rId3"/>
    <p:sldId id="727" r:id="rId4"/>
    <p:sldId id="730" r:id="rId5"/>
    <p:sldId id="731" r:id="rId6"/>
    <p:sldId id="698" r:id="rId7"/>
    <p:sldId id="598" r:id="rId8"/>
    <p:sldId id="737" r:id="rId9"/>
    <p:sldId id="718" r:id="rId10"/>
    <p:sldId id="740" r:id="rId11"/>
  </p:sldIdLst>
  <p:sldSz cx="12190413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66699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100" autoAdjust="0"/>
    <p:restoredTop sz="97192" autoAdjust="0"/>
  </p:normalViewPr>
  <p:slideViewPr>
    <p:cSldViewPr showGuides="1">
      <p:cViewPr varScale="1">
        <p:scale>
          <a:sx n="113" d="100"/>
          <a:sy n="113" d="100"/>
        </p:scale>
        <p:origin x="-264" y="-108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F0A7DB-763B-424E-B4FA-0CA87CF66152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9DB6015-BA38-4157-8C6D-17DBEF8C9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7218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F8EF-2CD3-40FF-B99C-EA12FE83A641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D1451-5847-48EC-8EDE-DF60D7A745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4616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B346B-0B31-43A0-9857-5E534B8B5636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C09A6-871C-4790-8B55-698C701DDF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05031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3764" y="365125"/>
            <a:ext cx="2628558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091" y="365125"/>
            <a:ext cx="7733293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2C71-E9CC-4C88-8264-7B3C802EA41C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8F6D-5F3E-4001-ADE6-688976AC92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36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F90-047B-4F51-80FD-92F842B419A8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1D6B3-C093-41FE-AD1A-190C799D52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51344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45" y="1709738"/>
            <a:ext cx="1051423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745" y="4589470"/>
            <a:ext cx="1051423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13B3-EEBC-462B-96EB-A970682C1857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3F40F-DD42-44ED-A297-0D256CE1D1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3175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091" y="1825625"/>
            <a:ext cx="518092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1396" y="1825625"/>
            <a:ext cx="518092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FC45-71FC-4AF4-9D29-18B0CD99E278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328602-3D5A-4329-BDA2-C4FEECB5C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8557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365126"/>
            <a:ext cx="1051423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682" y="1681163"/>
            <a:ext cx="51571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682" y="2505075"/>
            <a:ext cx="51571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1400" y="1681163"/>
            <a:ext cx="518251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1400" y="2505075"/>
            <a:ext cx="518251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750A-2D58-4CF9-9FF7-2579ABD9FA21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125CD-32E1-4E4B-B082-3231369B93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9400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5820-EE5F-4516-8337-966612158F7E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79A5-7F54-4C42-828E-8E761F00D8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32250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4EA7B-A2B2-4E78-BE26-88F71A37EC89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425E2-F4A9-483A-829F-C4EBB9680B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52378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2513" y="987426"/>
            <a:ext cx="617139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8D86-B8A6-4D8A-BD94-0E6A5947A7EA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B02B7-760B-4111-B1E7-C4D6263E6D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92987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682" y="457200"/>
            <a:ext cx="39317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2513" y="987426"/>
            <a:ext cx="6171397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682" y="2057400"/>
            <a:ext cx="39317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CEC6E-6D30-4D46-8705-9AE6FFC183A6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1032-3EDC-4CA9-B918-5B74AE347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429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4013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EF6144-1EAD-42F8-A418-E2A0566A801E}" type="datetimeFigureOut">
              <a:rPr lang="ru-RU"/>
              <a:pPr>
                <a:defRPr/>
              </a:pPr>
              <a:t>27.07.2022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01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A7B5F16-A4C8-4B82-864E-1BFE077C53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Юрист\Desktop\1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0"/>
            <a:ext cx="6905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Юрист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961063"/>
            <a:ext cx="9667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216124" y="1124744"/>
            <a:ext cx="11641433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sz="2000" b="1" dirty="0" smtClean="0">
              <a:solidFill>
                <a:prstClr val="black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Arial" panose="020B0604020202020204" pitchFamily="34" charset="0"/>
              <a:ea typeface="+mj-ea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>Государственное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>автономное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> учреждение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/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>социального обслуживания «Комплексный центр социального обслуживания населения «Маяк» МТЗ и СЗ РТ в Муслюмовском  муниципальном районе»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/>
            </a:r>
            <a:br>
              <a:rPr lang="en-US" sz="2000" b="1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</a:br>
            <a:r>
              <a:rPr lang="en-US" sz="2200" b="1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  <a:t/>
            </a:r>
            <a:br>
              <a:rPr lang="en-US" sz="2200" b="1" dirty="0">
                <a:solidFill>
                  <a:prstClr val="white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j-ea"/>
              </a:rPr>
            </a:br>
            <a:endParaRPr lang="ru-RU" altLang="ru-RU" sz="3600" b="1" dirty="0">
              <a:latin typeface="Arial" panose="020B0604020202020204" pitchFamily="34" charset="0"/>
            </a:endParaRPr>
          </a:p>
        </p:txBody>
      </p:sp>
      <p:pic>
        <p:nvPicPr>
          <p:cNvPr id="7" name="Picture 4" descr="C:\Users\Юрист\Desktop\1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42DF21-B983-4BEC-8ABB-3E9B8593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получателями социальных услуг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C690B1A-DEAB-40D9-9B46-3A949AF813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23174" y="2214554"/>
            <a:ext cx="3659329" cy="34563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CE53E5F-24DC-47F3-A07E-FE6B67398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4831" y="1880828"/>
            <a:ext cx="4136251" cy="3384376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051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7AE79B-6EF0-4A56-B0B5-6CC5BBF62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Государственное автономное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учреждение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социального обслуживания «Комплексный центр социального обслуживания населения «Маяк» МТЗ и СЗ РТ в Муслюмовском  муниципальном районе»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5EF7DD07-BE2F-4429-A6FB-92D559121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3641" y="1825625"/>
            <a:ext cx="58031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93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EBA4AE-EC55-47F8-9673-EACBCC90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272" y="4437112"/>
            <a:ext cx="10084941" cy="216024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Адрес учреждения: с. Муслюмово, ул. Пушкина, д.47</a:t>
            </a:r>
            <a:b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Площадь здания составляет   748,4 кв. м.</a:t>
            </a:r>
            <a:b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Год постройки:1969г.</a:t>
            </a:r>
            <a:br>
              <a:rPr lang="ru-RU" sz="200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E13106B0-6719-47EA-85B1-00965AB06E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7254" y="557350"/>
            <a:ext cx="4752528" cy="380775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0FDB6297-C69F-4300-B465-B3E9B19C10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550912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6103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53A3E7-FF74-49C2-B78D-66CC9B1D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Вход в учреждение</a:t>
            </a:r>
            <a:br>
              <a:rPr lang="ru-RU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6F29BC-5BA6-42FD-B390-6BF9354BC2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ADCC06BD-511C-4A28-95EF-61FC1C8969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8702" y="1690688"/>
            <a:ext cx="3263503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14AF55-C234-42E3-8B2C-E1039A1350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5457" y="1690689"/>
            <a:ext cx="3263503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6388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814282-278A-4AE7-8452-0049A74D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Запасные выходы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0B28E9C-CC53-4FAD-8A91-D67B5C1F9C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06" y="1530490"/>
            <a:ext cx="3384798" cy="253859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19EE898D-ADD1-4A45-B90A-5F3229DB32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750" y="2348880"/>
            <a:ext cx="3025434" cy="4033912"/>
          </a:xfr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C9BEA48-34E7-4538-9B1E-B1CB86D6A0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556495" y="1556792"/>
            <a:ext cx="280831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D4C7039-9654-47D6-95DF-6799D9171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95206" y="2493626"/>
            <a:ext cx="2916873" cy="388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903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Юрист\Desktop\1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0"/>
            <a:ext cx="6905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Юрист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961063"/>
            <a:ext cx="9667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8588" y="107950"/>
            <a:ext cx="11871325" cy="52546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1" algn="ctr" eaLnBrk="1" hangingPunct="1">
              <a:defRPr/>
            </a:pPr>
            <a:endParaRPr lang="ru-RU" sz="2000" dirty="0">
              <a:latin typeface="+mj-lt"/>
            </a:endParaRPr>
          </a:p>
        </p:txBody>
      </p:sp>
      <p:pic>
        <p:nvPicPr>
          <p:cNvPr id="13" name="Picture 4" descr="C:\Users\Юрист\Desktop\1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19225" y="1268413"/>
            <a:ext cx="942850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В здании находятся: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ГКУ «Центр занятости населения Муслюмовского района»;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Отдел социальной защиты МТЗ и СЗ РТ в Муслюмовском муниципальном районе;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ГКУ «Республиканский центр материальной помощи» отделение №30 Муслюмовского муниципального района РТ;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Нежилые помещения, переданные в муниципальную собственность Муслюмовского муниципального района РТ</a:t>
            </a:r>
          </a:p>
          <a:p>
            <a:pPr marL="342900" indent="-342900">
              <a:buFontTx/>
              <a:buChar char="-"/>
            </a:pPr>
            <a:endParaRPr lang="ru-RU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433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638138" y="1506233"/>
            <a:ext cx="909520" cy="2924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2" name="Picture 2" descr="C:\Users\Юрист\Desktop\1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09351" y="4921"/>
            <a:ext cx="6905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Юрист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961063"/>
            <a:ext cx="9667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457047" y="1557916"/>
            <a:ext cx="1312723" cy="1890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28588" y="107949"/>
            <a:ext cx="11871325" cy="139828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1" algn="ctr" eaLnBrk="1" hangingPunct="1">
              <a:defRPr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Камеры видеонаблюдения</a:t>
            </a:r>
          </a:p>
        </p:txBody>
      </p:sp>
      <p:pic>
        <p:nvPicPr>
          <p:cNvPr id="15" name="Picture 4" descr="C:\Users\Юрист\Desktop\1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C:\Users\Маяк\Desktop\эльмира\терроризм выступление\20200514_13235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3066" y="3496158"/>
            <a:ext cx="2630370" cy="3289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Маяк\Desktop\эльмира\терроризм выступление\20200514_13273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82248" y="1487435"/>
            <a:ext cx="2671186" cy="328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Объект 5">
            <a:extLst>
              <a:ext uri="{FF2B5EF4-FFF2-40B4-BE49-F238E27FC236}">
                <a16:creationId xmlns:a16="http://schemas.microsoft.com/office/drawing/2014/main" xmlns="" id="{1B4F79F5-59FD-4B62-9D67-5A693BB6D4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05" y="1124744"/>
            <a:ext cx="3843965" cy="2882974"/>
          </a:xfrm>
          <a:prstGeom prst="rect">
            <a:avLst/>
          </a:prstGeom>
        </p:spPr>
      </p:pic>
      <p:pic>
        <p:nvPicPr>
          <p:cNvPr id="21" name="Объект 7">
            <a:extLst>
              <a:ext uri="{FF2B5EF4-FFF2-40B4-BE49-F238E27FC236}">
                <a16:creationId xmlns:a16="http://schemas.microsoft.com/office/drawing/2014/main" xmlns="" id="{1981F10C-8431-4FCD-A84D-0E9C1863B8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82303" y="1797249"/>
            <a:ext cx="4351337" cy="326350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0BFC0AB-D80B-4A27-A228-1D33717E1B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36155" y="2756605"/>
            <a:ext cx="4366985" cy="32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95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78404D-1C13-4665-A620-CB82FAEB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эвакуации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43AD028-AC6B-471C-AE54-9EC679029E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FCA0C2DC-2F25-4792-BB53-8D75A32F7C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0613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xmlns="" val="502104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Юрист\Desktop\10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6313" y="0"/>
            <a:ext cx="6905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Юрист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1763" y="5961063"/>
            <a:ext cx="96678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082" y="548681"/>
            <a:ext cx="11871325" cy="96067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1" algn="ctr" eaLnBrk="1" hangingPunct="1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Наглядные стенды</a:t>
            </a:r>
          </a:p>
        </p:txBody>
      </p:sp>
      <p:pic>
        <p:nvPicPr>
          <p:cNvPr id="8" name="Picture 4" descr="C:\Users\Юрист\Desktop\100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92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Маяк\Desktop\эльмира\терроризм выступление\59df4537-7fc7-4b09-9b09-050dcb1b7ad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630" y="1494355"/>
            <a:ext cx="3960440" cy="4079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A88E668-4061-40BC-A463-E7C0E32713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9142" y="1567770"/>
            <a:ext cx="5244075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5112456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7185</TotalTime>
  <Words>84</Words>
  <Application>Microsoft Office PowerPoint</Application>
  <PresentationFormat>Произвольный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2_Тема Office</vt:lpstr>
      <vt:lpstr>Слайд 1</vt:lpstr>
      <vt:lpstr>Государственное автономное  учреждение  социального обслуживания «Комплексный центр социального обслуживания населения «Маяк» МТЗ и СЗ РТ в Муслюмовском  муниципальном районе»</vt:lpstr>
      <vt:lpstr>Адрес учреждения: с. Муслюмово, ул. Пушкина, д.47 Площадь здания составляет   748,4 кв. м. Год постройки:1969г. </vt:lpstr>
      <vt:lpstr>Вход в учреждение </vt:lpstr>
      <vt:lpstr>Запасные выходы</vt:lpstr>
      <vt:lpstr>Слайд 6</vt:lpstr>
      <vt:lpstr>Слайд 7</vt:lpstr>
      <vt:lpstr>Планы эвакуации</vt:lpstr>
      <vt:lpstr>Слайд 9</vt:lpstr>
      <vt:lpstr>Работа с получателями социальных услуг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Rik</dc:creator>
  <cp:lastModifiedBy>Пользователь</cp:lastModifiedBy>
  <cp:revision>505</cp:revision>
  <dcterms:created xsi:type="dcterms:W3CDTF">2017-01-19T10:00:29Z</dcterms:created>
  <dcterms:modified xsi:type="dcterms:W3CDTF">2022-07-27T05:32:47Z</dcterms:modified>
</cp:coreProperties>
</file>