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5402" autoAdjust="0"/>
  </p:normalViewPr>
  <p:slideViewPr>
    <p:cSldViewPr>
      <p:cViewPr varScale="1">
        <p:scale>
          <a:sx n="111" d="100"/>
          <a:sy n="111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07433-A21D-48F3-8894-5CEF60FF7D97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C06A5-1335-4C9B-B401-2DB37B2F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94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C06A5-1335-4C9B-B401-2DB37B2F3A3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46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735309" y="1763052"/>
            <a:ext cx="5648623" cy="95256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площадка развития добровольчества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929119" y="2500124"/>
            <a:ext cx="6511131" cy="32925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Корочанского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atyana\Desktop\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62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08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552508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России волонтерство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(добровольчество) является значимым явлением. Важность развития добровольчества признается на государственном уровне. </a:t>
            </a:r>
          </a:p>
          <a:p>
            <a:pPr algn="ctr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Добровольчество является социально значимой формой самореализации  личности, проявления гуманизма, гражданской активности, обеспечивает возможность социального творчества и созидательной инициативы.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2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55107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ВОЛОНТеРСТВА, развивающиеся НА ТЕРРИТОРИИ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Корочанского района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206" y="1737682"/>
            <a:ext cx="340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волонтерство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33569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волонтерство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17728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волонтерство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4290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Событийное волонтерство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0486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помощи, прежде всего, незащищенным слоям населения, нуждающимся во внимании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и(или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постоянном уходе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276872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сохранение окружающей среды, решение экологических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789040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восстанавливают и сохраняют памятники павшим героям, помогают ветеранам боевых действий, занимаются краеведческой деятельностью и мн.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86104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в организации и проведении крупных значимых событий местного, регионального, федерального и международного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54864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волонтерство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atyana\Desktop\k8VZo44e8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Tatyana\Desktop\3e7t183nfq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08720"/>
            <a:ext cx="288032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Tatyana\Desktop\mVWqVFxFR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2448272" cy="326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Tatyana\Desktop\0Jq6jXkhgX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Tatyana\Desktop\55Wp8MGlLz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556792"/>
            <a:ext cx="2860452" cy="214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Tatyana\Desktop\nxB0s-0pFy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957058"/>
            <a:ext cx="1872208" cy="249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83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atyana\Desktop\R_fk48tSm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2232248" cy="2976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Tatyana\Desktop\u_zS_CHOrQ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3824933" cy="286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Tatyana\Desktop\zBSlgJaqju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4320480" cy="242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Tatyana\Desktop\8fqc48J7DL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365104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56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волонтерство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atyana\Desktop\CLjZbwYsq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Tatyana\Desktop\pTjMNP7m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3419431" cy="228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Tatyana\Desktop\TKo3Pp1cC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24744"/>
            <a:ext cx="3528392" cy="235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Tatyana\Desktop\DSCF53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58979"/>
            <a:ext cx="3768200" cy="212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68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Tatyana\Desktop\3X4fCXVGe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293096"/>
            <a:ext cx="3672408" cy="244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920880" cy="54864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Событийное волонтерство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Tatyana\Desktop\pX2z8TsZ_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600400" cy="240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Tatyana\Desktop\w5bsptlTO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4359659" cy="290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Tatyana\Desktop\sLnJGkWG0z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016732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19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520940" cy="54864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Корочанского района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09" y="1916832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ривлечение к волонтерскому движению не менее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обучающих учреждений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социального партнерства с НКО в сфере добровольчества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овершенствование системы профильной подготовки кадров в сфере добровольческой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механизма продвижения и популяризации добровольческой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08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4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190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Ресурсная площадка развития добровольчества</vt:lpstr>
      <vt:lpstr>Слайд 2</vt:lpstr>
      <vt:lpstr>НАПРАВЛЕНИЯ ВОЛОНТеРСТВА, развивающиеся НА ТЕРРИТОРИИ Корочанского района</vt:lpstr>
      <vt:lpstr>Социальное волонтерство </vt:lpstr>
      <vt:lpstr>Экологическое волонтерство </vt:lpstr>
      <vt:lpstr>Патриотическое волонтерство</vt:lpstr>
      <vt:lpstr>Событийное волонтерство</vt:lpstr>
      <vt:lpstr>Перспективы развития волонтерского движения на территории  Корочанского района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ппп</dc:creator>
  <cp:lastModifiedBy>Tatyana</cp:lastModifiedBy>
  <cp:revision>75</cp:revision>
  <dcterms:created xsi:type="dcterms:W3CDTF">2022-11-30T08:06:49Z</dcterms:created>
  <dcterms:modified xsi:type="dcterms:W3CDTF">2023-03-22T11:35:27Z</dcterms:modified>
</cp:coreProperties>
</file>