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7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7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2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7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9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9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F47D-142F-48E6-97AA-9E6D2CF3161A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B600-85D2-4D5D-A914-0C2DD5429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57868" y="1854556"/>
            <a:ext cx="5425914" cy="42331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727" y="498230"/>
            <a:ext cx="9152586" cy="68662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Местный штаб ВОД «Волонтёры Победы»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Волоконовского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района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457" y="4468761"/>
            <a:ext cx="3271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nstantia" panose="02030602050306030303" pitchFamily="18" charset="0"/>
                <a:ea typeface="Yu Gothic" panose="020B0400000000000000" pitchFamily="34" charset="-128"/>
              </a:rPr>
              <a:t>Руководитель: </a:t>
            </a:r>
          </a:p>
          <a:p>
            <a:r>
              <a:rPr lang="ru-RU" dirty="0">
                <a:latin typeface="Constantia" panose="02030602050306030303" pitchFamily="18" charset="0"/>
              </a:rPr>
              <a:t>Шестухина Анна Сергеевна</a:t>
            </a:r>
          </a:p>
          <a:p>
            <a:r>
              <a:rPr lang="ru-RU" b="1" dirty="0">
                <a:latin typeface="Constantia" panose="02030602050306030303" pitchFamily="18" charset="0"/>
              </a:rPr>
              <a:t>Тел.: </a:t>
            </a:r>
            <a:r>
              <a:rPr lang="ru-RU" dirty="0">
                <a:latin typeface="Constantia" panose="02030602050306030303" pitchFamily="18" charset="0"/>
              </a:rPr>
              <a:t>8(47235) 5-29-64</a:t>
            </a:r>
          </a:p>
          <a:p>
            <a:r>
              <a:rPr lang="ru-RU" b="1" dirty="0">
                <a:latin typeface="Constantia" panose="02030602050306030303" pitchFamily="18" charset="0"/>
              </a:rPr>
              <a:t>Адрес: </a:t>
            </a:r>
            <a:r>
              <a:rPr lang="ru-RU" dirty="0">
                <a:latin typeface="Constantia" panose="02030602050306030303" pitchFamily="18" charset="0"/>
              </a:rPr>
              <a:t>п. Волоконовка, </a:t>
            </a:r>
          </a:p>
          <a:p>
            <a:r>
              <a:rPr lang="ru-RU" dirty="0">
                <a:latin typeface="Constantia" panose="02030602050306030303" pitchFamily="18" charset="0"/>
              </a:rPr>
              <a:t>ул. Ленина, д. 20 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20" y="1674253"/>
            <a:ext cx="5421032" cy="40657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36" y="3824661"/>
            <a:ext cx="2121428" cy="21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94" y="1173114"/>
            <a:ext cx="3757727" cy="563659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0D270B9-E517-435A-D5A1-139B8964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1173114"/>
            <a:ext cx="4227443" cy="56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9DA64-7B65-0ECA-617C-A86C06885F8B}"/>
              </a:ext>
            </a:extLst>
          </p:cNvPr>
          <p:cNvSpPr txBox="1"/>
          <p:nvPr/>
        </p:nvSpPr>
        <p:spPr>
          <a:xfrm>
            <a:off x="589721" y="235739"/>
            <a:ext cx="813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Участие штаба в региональных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15077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B9DA64-7B65-0ECA-617C-A86C06885F8B}"/>
              </a:ext>
            </a:extLst>
          </p:cNvPr>
          <p:cNvSpPr txBox="1"/>
          <p:nvPr/>
        </p:nvSpPr>
        <p:spPr>
          <a:xfrm>
            <a:off x="589721" y="235739"/>
            <a:ext cx="813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Участие штаба в региональных мероприятиях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21C144-9EF9-C457-1378-7B9FB3FF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2" y="1011271"/>
            <a:ext cx="3537971" cy="52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425FEBD-13BA-F0C7-47CC-B32D4196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8" y="1289566"/>
            <a:ext cx="7129656" cy="47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814" y="161826"/>
            <a:ext cx="5190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Акции</a:t>
            </a:r>
          </a:p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Субботники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CB63EB-9916-F8DB-A10B-8726D927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2087215"/>
            <a:ext cx="5693884" cy="4270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025129-30E1-5280-632A-41CDBB80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4" y="1974574"/>
            <a:ext cx="4485860" cy="44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26" y="772361"/>
            <a:ext cx="3936943" cy="5905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93" y="354621"/>
            <a:ext cx="296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Сад Памяти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6A3692-957F-CE0B-F351-D2AAFBDC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95" y="772360"/>
            <a:ext cx="4429062" cy="59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7758" y="52803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Поздравь ветерана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B8C76FC-72F4-00E2-3568-E74BB439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0" y="2199861"/>
            <a:ext cx="5444666" cy="41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329557C-5576-8841-D024-052BEFF9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9861"/>
            <a:ext cx="5677940" cy="41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"/>
          <a:stretch/>
        </p:blipFill>
        <p:spPr>
          <a:xfrm>
            <a:off x="7651030" y="3584759"/>
            <a:ext cx="4152288" cy="2965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45" y="3759792"/>
            <a:ext cx="4187688" cy="2790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874" y="880960"/>
            <a:ext cx="441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Поздравление в госпитале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874" y="1304671"/>
            <a:ext cx="221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Бытовая помощь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99706-754E-1BF3-E860-5A69FD2A0291}"/>
              </a:ext>
            </a:extLst>
          </p:cNvPr>
          <p:cNvSpPr txBox="1"/>
          <p:nvPr/>
        </p:nvSpPr>
        <p:spPr>
          <a:xfrm>
            <a:off x="474873" y="1766336"/>
            <a:ext cx="441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Помощь военнослужащим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D85490-AC56-81A7-570D-C5993FF1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89" y="57167"/>
            <a:ext cx="51458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96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" b="10047"/>
          <a:stretch/>
        </p:blipFill>
        <p:spPr>
          <a:xfrm>
            <a:off x="6096000" y="2239617"/>
            <a:ext cx="6060995" cy="4187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357" y="580296"/>
            <a:ext cx="390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Патриотические встречи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B1C6C0C-9F5F-4AAC-45D6-3FA8FDC7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617"/>
            <a:ext cx="6029494" cy="41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83" y="590061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Акция «Красная гвоздика»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45D3C5D-1FF5-99BA-FCC4-763E6CAB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87" y="1563757"/>
            <a:ext cx="3394213" cy="45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0053525-DD71-5771-1924-1881FD9D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7" y="768626"/>
            <a:ext cx="3990561" cy="53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8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0087" y="302001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Проведение волонтёрами экскурсий по памятным местам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BF91EF-A38F-BF9E-CC21-DE81EEC6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1840373"/>
            <a:ext cx="5177183" cy="3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88C2916-8E6F-95F8-627F-240902FC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30" y="1840373"/>
            <a:ext cx="5177183" cy="3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9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83" y="590061"/>
            <a:ext cx="913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Акция «Свеча Памяти» и «Огненные картины войны»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AC9CCE6-29B9-D9CC-C304-3B00AFCA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" y="1987826"/>
            <a:ext cx="4927117" cy="36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AA0D489-793F-12FA-700E-DEF7B171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1987826"/>
            <a:ext cx="4927117" cy="36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7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80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Condensed</vt:lpstr>
      <vt:lpstr>Bahnschrift SemiBold Condensed</vt:lpstr>
      <vt:lpstr>Calibri</vt:lpstr>
      <vt:lpstr>Calibri Light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2022-10-19T11:54:03Z</dcterms:created>
  <dcterms:modified xsi:type="dcterms:W3CDTF">2023-09-18T12:01:14Z</dcterms:modified>
</cp:coreProperties>
</file>