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225F-E709-4E9E-8ED6-729BBF1911C1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ED083-205B-4147-A5C4-CBCE44A57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ED083-205B-4147-A5C4-CBCE44A5725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Добровольные лесные пожарные Забайкалья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276872"/>
            <a:ext cx="4767064" cy="39604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была основана 16 мая 2014 года, после страшной трагедии в п. Большая Тура, где лесной пожар перешел на территорию воинской </a:t>
            </a:r>
            <a:r>
              <a:rPr lang="ru-RU" dirty="0" smtClean="0">
                <a:solidFill>
                  <a:schemeClr val="tx1"/>
                </a:solidFill>
              </a:rPr>
              <a:t>части, где </a:t>
            </a:r>
            <a:r>
              <a:rPr lang="ru-RU" dirty="0" smtClean="0">
                <a:solidFill>
                  <a:schemeClr val="tx1"/>
                </a:solidFill>
              </a:rPr>
              <a:t>взорвались склады с боеприпасами.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3s13MWozkV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96" y="1988840"/>
            <a:ext cx="3814174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"/>
            <a:ext cx="8229600" cy="1268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Убрано 6 грузовиков мусора из лесополосы.</a:t>
            </a:r>
          </a:p>
          <a:p>
            <a:pPr>
              <a:buNone/>
            </a:pPr>
            <a:r>
              <a:rPr lang="ru-RU" dirty="0" smtClean="0"/>
              <a:t>Посажено 3 сосновых бора.</a:t>
            </a:r>
            <a:endParaRPr lang="ru-RU" dirty="0"/>
          </a:p>
        </p:txBody>
      </p:sp>
      <p:pic>
        <p:nvPicPr>
          <p:cNvPr id="4" name="Рисунок 3" descr="4tXEZPCV-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5244075" cy="3933056"/>
          </a:xfrm>
          <a:prstGeom prst="rect">
            <a:avLst/>
          </a:prstGeom>
        </p:spPr>
      </p:pic>
      <p:pic>
        <p:nvPicPr>
          <p:cNvPr id="5" name="Рисунок 4" descr="7rVxv-KwwL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24744"/>
            <a:ext cx="4860032" cy="3654007"/>
          </a:xfrm>
          <a:prstGeom prst="rect">
            <a:avLst/>
          </a:prstGeom>
        </p:spPr>
      </p:pic>
      <p:pic>
        <p:nvPicPr>
          <p:cNvPr id="6" name="Рисунок 5" descr="JeO2Y7MEm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124744"/>
            <a:ext cx="20517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МЧС России по Забайкальскому краю</a:t>
            </a:r>
          </a:p>
          <a:p>
            <a:r>
              <a:rPr lang="ru-RU" dirty="0" smtClean="0"/>
              <a:t>Департамент ГО ЧС по Забайкальскому </a:t>
            </a:r>
            <a:r>
              <a:rPr lang="ru-RU" dirty="0" smtClean="0"/>
              <a:t>краю</a:t>
            </a:r>
          </a:p>
          <a:p>
            <a:r>
              <a:rPr lang="ru-RU" dirty="0" smtClean="0"/>
              <a:t>Департамент </a:t>
            </a:r>
            <a:r>
              <a:rPr lang="ru-RU" dirty="0" smtClean="0"/>
              <a:t>ГО ЧС по городскому округу «Город Чита»</a:t>
            </a:r>
          </a:p>
          <a:p>
            <a:r>
              <a:rPr lang="ru-RU" dirty="0" smtClean="0"/>
              <a:t>ФГАУ «</a:t>
            </a:r>
            <a:r>
              <a:rPr lang="ru-RU" dirty="0" err="1" smtClean="0"/>
              <a:t>Оборонлес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Администрация губернатора Забайкальского края</a:t>
            </a:r>
          </a:p>
          <a:p>
            <a:r>
              <a:rPr lang="ru-RU" dirty="0" smtClean="0"/>
              <a:t>ГКУ «Управление лесничествами Забайкальского края»</a:t>
            </a:r>
          </a:p>
          <a:p>
            <a:r>
              <a:rPr lang="ru-RU" dirty="0" smtClean="0"/>
              <a:t>Российское отделение Гринпис</a:t>
            </a:r>
          </a:p>
          <a:p>
            <a:r>
              <a:rPr lang="ru-RU" dirty="0" smtClean="0"/>
              <a:t>Другие добровольные отряды и объединения на территории Забайкальского края, России и других </a:t>
            </a:r>
            <a:r>
              <a:rPr lang="ru-RU" dirty="0" smtClean="0"/>
              <a:t>стран</a:t>
            </a:r>
            <a:endParaRPr lang="ru-RU" dirty="0" smtClean="0"/>
          </a:p>
          <a:p>
            <a:r>
              <a:rPr lang="ru-RU" dirty="0" smtClean="0"/>
              <a:t>Благотворительные фонды и спонсоры.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Работа в режиме ЧС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2376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При возникновении чрезвычайных ситуаций на территории края организация сразу включается в работу. В ЧС по пожарам, отряд работает в круглосуточном режиме. В ЧС другого характера объединяемся с другими добровольными организациями и оказываем посильную помощь (откачка воды при наводнении, сбор и доставка гуманитарной помощи, оказание посильной помощи населению)</a:t>
            </a:r>
            <a:endParaRPr lang="ru-RU" dirty="0"/>
          </a:p>
        </p:txBody>
      </p:sp>
      <p:pic>
        <p:nvPicPr>
          <p:cNvPr id="4" name="Рисунок 3" descr="cs7K1Vu7c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74234"/>
            <a:ext cx="3131840" cy="3983765"/>
          </a:xfrm>
          <a:prstGeom prst="rect">
            <a:avLst/>
          </a:prstGeom>
        </p:spPr>
      </p:pic>
      <p:pic>
        <p:nvPicPr>
          <p:cNvPr id="5" name="Рисунок 4" descr="7coJ1K86D5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52713"/>
            <a:ext cx="5220072" cy="37052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организации, обучение и вовлечение в деятельность большего количества добровольцев. </a:t>
            </a:r>
          </a:p>
          <a:p>
            <a:r>
              <a:rPr lang="ru-RU" dirty="0" smtClean="0"/>
              <a:t>Снижение количества возгораний в крае.</a:t>
            </a:r>
          </a:p>
          <a:p>
            <a:r>
              <a:rPr lang="ru-RU" dirty="0" smtClean="0"/>
              <a:t>Увеличение охвата территорий для тушения и проведения профилактики.</a:t>
            </a:r>
          </a:p>
          <a:p>
            <a:r>
              <a:rPr lang="ru-RU" dirty="0" smtClean="0"/>
              <a:t>Повышение грамотности населения в вопросах пожарной безопасности.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46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Благодарю за внимание!</a:t>
            </a:r>
          </a:p>
          <a:p>
            <a:pPr algn="ctr">
              <a:buNone/>
            </a:pPr>
            <a:r>
              <a:rPr lang="ru-RU" dirty="0" smtClean="0"/>
              <a:t>Прошу задавать вопросы.</a:t>
            </a:r>
            <a:endParaRPr lang="ru-RU" dirty="0"/>
          </a:p>
        </p:txBody>
      </p:sp>
      <p:pic>
        <p:nvPicPr>
          <p:cNvPr id="4" name="Рисунок 3" descr="20200507000436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828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Забайкальском крае каждый год остро стоит проблема пожаров, ежегодно край занимает 1е места </a:t>
            </a:r>
            <a:r>
              <a:rPr lang="ru-RU" dirty="0" smtClean="0"/>
              <a:t>в </a:t>
            </a:r>
            <a:r>
              <a:rPr lang="ru-RU" dirty="0" smtClean="0"/>
              <a:t>стране по количеству пожаров и выгоревшей площади.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nVKhbeY9T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62826"/>
            <a:ext cx="7308304" cy="4995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042792" cy="26503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Основная цель </a:t>
            </a:r>
            <a:r>
              <a:rPr lang="ru-RU" sz="3600" dirty="0" smtClean="0">
                <a:latin typeface="+mn-lt"/>
              </a:rPr>
              <a:t>- защита </a:t>
            </a:r>
            <a:r>
              <a:rPr lang="ru-RU" sz="3600" dirty="0" smtClean="0">
                <a:latin typeface="+mn-lt"/>
              </a:rPr>
              <a:t>природных территорий и населенных пунктов от огня.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445024"/>
            <a:ext cx="8229600" cy="34129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Добиться снижения количества очагов возгораний;</a:t>
            </a:r>
          </a:p>
          <a:p>
            <a:r>
              <a:rPr lang="ru-RU" dirty="0" smtClean="0"/>
              <a:t>2. Уменьшить количество палов и поджогов, как следствие повышения грамотности населения в данной сфере; </a:t>
            </a:r>
          </a:p>
          <a:p>
            <a:r>
              <a:rPr lang="ru-RU" dirty="0" smtClean="0"/>
              <a:t>3. Спасти как можно больше территорий от огня и восстановить те территории, которые уже пострадали. Как можно быстрее и эффективнее ликвидировать последствия ЧС.</a:t>
            </a:r>
          </a:p>
          <a:p>
            <a:endParaRPr lang="ru-RU" dirty="0"/>
          </a:p>
        </p:txBody>
      </p:sp>
      <p:pic>
        <p:nvPicPr>
          <p:cNvPr id="6" name="Рисунок 5" descr="astKuqRE4H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8782" y="0"/>
            <a:ext cx="513521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организации делится на 2 направления: тушение и профилактика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232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Тушение. </a:t>
            </a:r>
          </a:p>
          <a:p>
            <a:pPr>
              <a:buNone/>
            </a:pPr>
            <a:r>
              <a:rPr lang="ru-RU" dirty="0" smtClean="0"/>
              <a:t>     1. Проводится обработка данных.</a:t>
            </a:r>
            <a:br>
              <a:rPr lang="ru-RU" dirty="0" smtClean="0"/>
            </a:br>
            <a:r>
              <a:rPr lang="ru-RU" dirty="0" smtClean="0"/>
              <a:t>2. Группа собирается на выезд.</a:t>
            </a:r>
            <a:br>
              <a:rPr lang="ru-RU" dirty="0" smtClean="0"/>
            </a:br>
            <a:r>
              <a:rPr lang="ru-RU" dirty="0" smtClean="0"/>
              <a:t>3. Проводится разведка, общение с государственными структурами.</a:t>
            </a:r>
            <a:br>
              <a:rPr lang="ru-RU" dirty="0" smtClean="0"/>
            </a:br>
            <a:r>
              <a:rPr lang="ru-RU" dirty="0" smtClean="0"/>
              <a:t>4. Локализация пожара.</a:t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dirty="0" err="1" smtClean="0"/>
              <a:t>Дотушивание</a:t>
            </a:r>
            <a:r>
              <a:rPr lang="ru-RU" dirty="0" smtClean="0"/>
              <a:t>, </a:t>
            </a:r>
            <a:r>
              <a:rPr lang="ru-RU" dirty="0" err="1" smtClean="0"/>
              <a:t>окарауливание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6. Локализация. Отъезд группы.</a:t>
            </a:r>
            <a:endParaRPr lang="ru-RU" dirty="0"/>
          </a:p>
        </p:txBody>
      </p:sp>
      <p:pic>
        <p:nvPicPr>
          <p:cNvPr id="4" name="Рисунок 3" descr="dC-qGuCi_o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908" y="3212976"/>
            <a:ext cx="646209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0523143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68961"/>
            <a:ext cx="4572000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052736"/>
            <a:ext cx="3779912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5024"/>
            <a:ext cx="4716016" cy="3212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     1. Проведение занятий с детьми в игровой форме.</a:t>
            </a:r>
            <a:br>
              <a:rPr lang="ru-RU" sz="2300" dirty="0" smtClean="0"/>
            </a:br>
            <a:r>
              <a:rPr lang="ru-RU" sz="2300" dirty="0" smtClean="0"/>
              <a:t>2. Проведение рейдов и бесед с местным населением.</a:t>
            </a:r>
            <a:br>
              <a:rPr lang="ru-RU" sz="2300" dirty="0" smtClean="0"/>
            </a:br>
            <a:r>
              <a:rPr lang="ru-RU" sz="2300" dirty="0" smtClean="0"/>
              <a:t>3. Патрулирование территории: выявление нарушителей и поджигателей, незаконных рубок, раннее выявление пожаров.</a:t>
            </a:r>
          </a:p>
        </p:txBody>
      </p:sp>
      <p:pic>
        <p:nvPicPr>
          <p:cNvPr id="4" name="Рисунок 3" descr="Y11DofrjA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MG0nxJM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96952"/>
            <a:ext cx="4498849" cy="386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4690864" cy="3501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4. Оценка подготовки населенных пунктов к пожароопасному периоду.</a:t>
            </a:r>
          </a:p>
          <a:p>
            <a:pPr>
              <a:buNone/>
            </a:pPr>
            <a:r>
              <a:rPr lang="ru-RU" dirty="0" smtClean="0"/>
              <a:t>5. Уборка мусора и валежника.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Лесовосстановление</a:t>
            </a:r>
            <a:r>
              <a:rPr lang="ru-RU" dirty="0" smtClean="0"/>
              <a:t> (посадка леса).</a:t>
            </a:r>
          </a:p>
          <a:p>
            <a:pPr>
              <a:buNone/>
            </a:pPr>
            <a:r>
              <a:rPr lang="ru-RU" dirty="0" smtClean="0"/>
              <a:t>7. Проведение обучающих тренингов и семинаров.</a:t>
            </a:r>
          </a:p>
          <a:p>
            <a:pPr>
              <a:buNone/>
            </a:pPr>
            <a:r>
              <a:rPr lang="ru-RU" dirty="0" smtClean="0"/>
              <a:t>8. Просветительская работа в соц. сетях и СМИ.</a:t>
            </a:r>
          </a:p>
          <a:p>
            <a:endParaRPr lang="ru-RU" dirty="0"/>
          </a:p>
        </p:txBody>
      </p:sp>
      <p:pic>
        <p:nvPicPr>
          <p:cNvPr id="4" name="Рисунок 3" descr="BjbnVu1ESU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3266982"/>
          </a:xfrm>
          <a:prstGeom prst="rect">
            <a:avLst/>
          </a:prstGeom>
        </p:spPr>
      </p:pic>
      <p:pic>
        <p:nvPicPr>
          <p:cNvPr id="5" name="Рисунок 4" descr="q-ia9RQpB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5148064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6369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Добровольцы были награждены благодарственными письмами губернатора Забайкальского края и главы Читинского района, дипломом Министра МЧС России. Организация имеет множество наград полученных на конференциях и форумах.</a:t>
            </a:r>
            <a:endParaRPr lang="ru-RU" dirty="0"/>
          </a:p>
        </p:txBody>
      </p:sp>
      <p:pic>
        <p:nvPicPr>
          <p:cNvPr id="4" name="Рисунок 3" descr="mkTxBwoRY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686675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39"/>
            <a:ext cx="9144000" cy="25202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Было совершено более 112 выездов на тушение лесных, степных, торфяных и тростниковых пожаров. 14 раз не допустили переход огня с природной территории на жилые дома и объекты инфраструктуры.</a:t>
            </a:r>
            <a:endParaRPr lang="ru-RU" dirty="0"/>
          </a:p>
        </p:txBody>
      </p:sp>
      <p:pic>
        <p:nvPicPr>
          <p:cNvPr id="4" name="Рисунок 3" descr="DB9tNnkPm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9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школах, детских лагерях и сельских поселениях было проведено 96 занятий с детьми и бесед с населением.</a:t>
            </a:r>
          </a:p>
          <a:p>
            <a:pPr>
              <a:buNone/>
            </a:pPr>
            <a:r>
              <a:rPr lang="ru-RU" dirty="0" smtClean="0"/>
              <a:t>Проведено 8 семинаров и тренингов, в том числе межрегиональные и международные.</a:t>
            </a:r>
          </a:p>
          <a:p>
            <a:pPr>
              <a:buNone/>
            </a:pPr>
            <a:r>
              <a:rPr lang="ru-RU" dirty="0" smtClean="0"/>
              <a:t>Собрано и доставлено несколько тонн гуманитарной помощи пострадавшим от огненной стихии.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ybSzqgjw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788024" cy="4005064"/>
          </a:xfrm>
          <a:prstGeom prst="rect">
            <a:avLst/>
          </a:prstGeom>
        </p:spPr>
      </p:pic>
      <p:pic>
        <p:nvPicPr>
          <p:cNvPr id="5" name="Рисунок 4" descr="13690931_1141486062559848_115136901275981691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852936"/>
            <a:ext cx="5220072" cy="4005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477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Добровольные лесные пожарные Забайкалья</vt:lpstr>
      <vt:lpstr>Слайд 2</vt:lpstr>
      <vt:lpstr>Основная цель - защита природных территорий и населенных пунктов от огня. </vt:lpstr>
      <vt:lpstr>Работа организации делится на 2 направления: тушение и профилактика</vt:lpstr>
      <vt:lpstr>Профилактика</vt:lpstr>
      <vt:lpstr>Слайд 6</vt:lpstr>
      <vt:lpstr>Слайд 7</vt:lpstr>
      <vt:lpstr>Слайд 8</vt:lpstr>
      <vt:lpstr>Слайд 9</vt:lpstr>
      <vt:lpstr>Слайд 10</vt:lpstr>
      <vt:lpstr>Партнеры</vt:lpstr>
      <vt:lpstr>Работа в режиме ЧС</vt:lpstr>
      <vt:lpstr>Перспектива развития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25</cp:revision>
  <dcterms:created xsi:type="dcterms:W3CDTF">2020-06-10T15:03:41Z</dcterms:created>
  <dcterms:modified xsi:type="dcterms:W3CDTF">2020-06-16T15:34:03Z</dcterms:modified>
</cp:coreProperties>
</file>