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1" r:id="rId3"/>
    <p:sldId id="257" r:id="rId4"/>
    <p:sldId id="258" r:id="rId5"/>
    <p:sldId id="262" r:id="rId6"/>
    <p:sldId id="263" r:id="rId7"/>
    <p:sldId id="264" r:id="rId8"/>
    <p:sldId id="259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10" autoAdjust="0"/>
  </p:normalViewPr>
  <p:slideViewPr>
    <p:cSldViewPr>
      <p:cViewPr varScale="1">
        <p:scale>
          <a:sx n="60" d="100"/>
          <a:sy n="60" d="100"/>
        </p:scale>
        <p:origin x="-134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06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39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601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94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1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16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19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55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35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37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46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6876E-EAD7-4DB3-BF16-B1E57D6ABF9F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546770-4379-45E2-8D07-0D83D85D9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466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4664"/>
            <a:ext cx="6120680" cy="608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238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8" y="332656"/>
            <a:ext cx="8885108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234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352" y="0"/>
            <a:ext cx="4712193" cy="692696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Акция "Письмо солдату"</a:t>
            </a:r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3" y="620688"/>
            <a:ext cx="4115611" cy="308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545" y="188640"/>
            <a:ext cx="3875584" cy="290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15" y="2780928"/>
            <a:ext cx="2470485" cy="329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04388"/>
            <a:ext cx="3119669" cy="2339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8" y="3876195"/>
            <a:ext cx="3564566" cy="2673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4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Акция "Непокорённые" к 80-летию со дня полного освобождения Ленинграда от фашистской блокады </a:t>
            </a:r>
            <a:endParaRPr lang="ru-RU" sz="24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9" y="980728"/>
            <a:ext cx="3360373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3602319" cy="270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s://sun9-68.userapi.com/impg/L47Ez3RFVh0rKusYG-doQvkUBm_koA2VnR-E0Q/waBVRYTdxo4.jpg?size=1280x960&amp;quality=95&amp;sign=5e1fbe3d23b0bc14eeaf42c9ac5a31b4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59" y="3685282"/>
            <a:ext cx="3384036" cy="253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443953" cy="2499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624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91340"/>
            <a:ext cx="2415943" cy="3221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13" y="476672"/>
            <a:ext cx="3693012" cy="277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472" y="3698202"/>
            <a:ext cx="3473094" cy="260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908688"/>
            <a:ext cx="1991569" cy="265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42" y="116632"/>
            <a:ext cx="4988930" cy="2245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423" y="2780928"/>
            <a:ext cx="51480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Антинаркотическая акция «Мы за ЗОЖ»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72262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87824" y="-65236"/>
            <a:ext cx="4375044" cy="634082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Акции к Дню Победы</a:t>
            </a:r>
            <a:endParaRPr lang="ru-RU" sz="20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6" y="251805"/>
            <a:ext cx="3264363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1805"/>
            <a:ext cx="1785702" cy="3177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435042"/>
            <a:ext cx="2511048" cy="3348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90" y="3100323"/>
            <a:ext cx="2736268" cy="3648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082" y="3677704"/>
            <a:ext cx="2294029" cy="305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836712"/>
            <a:ext cx="3215051" cy="2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1072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60648"/>
            <a:ext cx="2411760" cy="321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476328"/>
            <a:ext cx="3938688" cy="295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44"/>
          <a:stretch/>
        </p:blipFill>
        <p:spPr bwMode="auto">
          <a:xfrm>
            <a:off x="316225" y="55779"/>
            <a:ext cx="2361465" cy="3420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81" y="3122840"/>
            <a:ext cx="2587551" cy="3450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04" b="7378"/>
          <a:stretch/>
        </p:blipFill>
        <p:spPr bwMode="auto">
          <a:xfrm>
            <a:off x="3106383" y="666756"/>
            <a:ext cx="2967399" cy="270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7867" y="95233"/>
            <a:ext cx="3250704" cy="41805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Помощь</a:t>
            </a:r>
            <a:endParaRPr lang="ru-RU" sz="2400" b="1" dirty="0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465749"/>
            <a:ext cx="1857431" cy="330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77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18"/>
            <a:ext cx="6131023" cy="562074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Поздравления с Днем матери</a:t>
            </a:r>
            <a:endParaRPr lang="ru-RU" sz="24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60" r="3368" b="11747"/>
          <a:stretch/>
        </p:blipFill>
        <p:spPr bwMode="auto">
          <a:xfrm>
            <a:off x="179512" y="643682"/>
            <a:ext cx="3571139" cy="3217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332655"/>
            <a:ext cx="2370826" cy="31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620688"/>
            <a:ext cx="2425198" cy="3233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3"/>
          <a:stretch/>
        </p:blipFill>
        <p:spPr bwMode="auto">
          <a:xfrm>
            <a:off x="6759244" y="3645024"/>
            <a:ext cx="2028785" cy="282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81833"/>
            <a:ext cx="2193875" cy="2925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47804"/>
            <a:ext cx="3072147" cy="2304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90865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36</Words>
  <Application>Microsoft Office PowerPoint</Application>
  <PresentationFormat>Экран (4:3)</PresentationFormat>
  <Paragraphs>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Акция "Письмо солдату"</vt:lpstr>
      <vt:lpstr> Акция "Непокорённые" к 80-летию со дня полного освобождения Ленинграда от фашистской блокады </vt:lpstr>
      <vt:lpstr>Презентация PowerPoint</vt:lpstr>
      <vt:lpstr>Акции к Дню Победы</vt:lpstr>
      <vt:lpstr>Помощь</vt:lpstr>
      <vt:lpstr>Поздравления с Днем матери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Чишкина</dc:creator>
  <cp:lastModifiedBy>Чишкина</cp:lastModifiedBy>
  <cp:revision>7</cp:revision>
  <dcterms:created xsi:type="dcterms:W3CDTF">2024-12-04T14:02:48Z</dcterms:created>
  <dcterms:modified xsi:type="dcterms:W3CDTF">2024-12-04T15:06:34Z</dcterms:modified>
</cp:coreProperties>
</file>