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01"/>
    <p:restoredTop sz="94694"/>
  </p:normalViewPr>
  <p:slideViewPr>
    <p:cSldViewPr snapToGrid="0" snapToObjects="1">
      <p:cViewPr>
        <p:scale>
          <a:sx n="60" d="100"/>
          <a:sy n="60" d="100"/>
        </p:scale>
        <p:origin x="-203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0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5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4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8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3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4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0CD7-36F4-B646-8BBB-EB98987705C2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A043-EDDA-CC44-9FFA-3AEFDB475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6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sv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8.sv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8.sv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CB255D0-B959-C849-93B4-FA909E2BEE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ACB8281-9E1D-E54F-92C8-35F321A9E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2462" y="1487733"/>
            <a:ext cx="2246908" cy="5370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9B13FE-75F4-0640-8B57-EC4CD27E2655}"/>
              </a:ext>
            </a:extLst>
          </p:cNvPr>
          <p:cNvSpPr txBox="1"/>
          <p:nvPr/>
        </p:nvSpPr>
        <p:spPr>
          <a:xfrm>
            <a:off x="189186" y="4414277"/>
            <a:ext cx="6999890" cy="21441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000" b="1" spc="-2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Волонтерский отряд </a:t>
            </a:r>
          </a:p>
          <a:p>
            <a:pPr>
              <a:lnSpc>
                <a:spcPts val="4000"/>
              </a:lnSpc>
            </a:pPr>
            <a:r>
              <a:rPr lang="ru-RU" sz="3000" b="1" spc="-2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«Ивановская государственная сельскохозяйственная академия имени Д.К. Беляева»</a:t>
            </a:r>
            <a:endParaRPr lang="ru-RU" sz="3000" b="1" spc="-2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7E0395C-6F86-4545-8BC0-49242C6B6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099" y="249485"/>
            <a:ext cx="2618551" cy="6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9B13FE-75F4-0640-8B57-EC4CD27E2655}"/>
              </a:ext>
            </a:extLst>
          </p:cNvPr>
          <p:cNvSpPr txBox="1"/>
          <p:nvPr/>
        </p:nvSpPr>
        <p:spPr>
          <a:xfrm>
            <a:off x="494630" y="5064309"/>
            <a:ext cx="5030799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1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0DE936-29F1-624E-B33D-482FBA125437}"/>
              </a:ext>
            </a:extLst>
          </p:cNvPr>
          <p:cNvSpPr txBox="1"/>
          <p:nvPr/>
        </p:nvSpPr>
        <p:spPr>
          <a:xfrm>
            <a:off x="297439" y="844669"/>
            <a:ext cx="5227990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225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Волонтерский отряд создан 5 марта 2019 года</a:t>
            </a:r>
            <a:endParaRPr lang="ru-RU" sz="3000" b="1" spc="-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70FFA-F55B-BB47-97E1-018CBF85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234" y="-19547"/>
            <a:ext cx="151766" cy="6877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22FF72-6B26-E146-8939-6615AC78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40" y="292822"/>
            <a:ext cx="1545081" cy="390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25058" r="21494" b="22116"/>
          <a:stretch/>
        </p:blipFill>
        <p:spPr>
          <a:xfrm>
            <a:off x="5978025" y="1028070"/>
            <a:ext cx="2714664" cy="255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30" y="2773842"/>
            <a:ext cx="72521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82 волонтера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50 мероприятий и проектов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направлений работы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Ивановского городского конкурса по присуждению общественной награды «Доброволец года -2020» в номинации «Добровольческая (волонтерская) организация»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9B13FE-75F4-0640-8B57-EC4CD27E2655}"/>
              </a:ext>
            </a:extLst>
          </p:cNvPr>
          <p:cNvSpPr txBox="1"/>
          <p:nvPr/>
        </p:nvSpPr>
        <p:spPr>
          <a:xfrm>
            <a:off x="494630" y="5064309"/>
            <a:ext cx="5030799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1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0DE936-29F1-624E-B33D-482FBA125437}"/>
              </a:ext>
            </a:extLst>
          </p:cNvPr>
          <p:cNvSpPr txBox="1"/>
          <p:nvPr/>
        </p:nvSpPr>
        <p:spPr>
          <a:xfrm>
            <a:off x="297440" y="844668"/>
            <a:ext cx="5227990" cy="101566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225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 волонтерского отряда</a:t>
            </a:r>
            <a:endParaRPr lang="ru-RU" sz="3000" b="1" spc="-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70FFA-F55B-BB47-97E1-018CBF85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234" y="-19547"/>
            <a:ext cx="151766" cy="6877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22FF72-6B26-E146-8939-6615AC78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40" y="292822"/>
            <a:ext cx="1545081" cy="390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29" y="1922504"/>
            <a:ext cx="7252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нтеллектуальная помощь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молодежь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историческая память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187967" y="116783"/>
            <a:ext cx="6674925" cy="6604886"/>
            <a:chOff x="1842521" y="114845"/>
            <a:chExt cx="6674925" cy="660488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357446" y="4559731"/>
              <a:ext cx="2160000" cy="216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6357446" y="2339226"/>
              <a:ext cx="2160000" cy="2160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0" r="16680"/>
            <a:stretch/>
          </p:blipFill>
          <p:spPr>
            <a:xfrm>
              <a:off x="4120697" y="4559731"/>
              <a:ext cx="2160000" cy="216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6357446" y="114845"/>
              <a:ext cx="2160000" cy="216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>
            <a:xfrm>
              <a:off x="1842521" y="4559731"/>
              <a:ext cx="216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2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0DE936-29F1-624E-B33D-482FBA125437}"/>
              </a:ext>
            </a:extLst>
          </p:cNvPr>
          <p:cNvSpPr txBox="1"/>
          <p:nvPr/>
        </p:nvSpPr>
        <p:spPr>
          <a:xfrm>
            <a:off x="297439" y="837945"/>
            <a:ext cx="8562781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225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и проекты волонтерского отряда</a:t>
            </a:r>
            <a:endParaRPr lang="ru-RU" sz="3000" b="1" spc="-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70FFA-F55B-BB47-97E1-018CBF85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234" y="-19547"/>
            <a:ext cx="151766" cy="6877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22FF72-6B26-E146-8939-6615AC78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40" y="292822"/>
            <a:ext cx="1545081" cy="3903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440" y="1471692"/>
            <a:ext cx="87706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актива «ТУСА» (Территория успешных студентов академии)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фестиваль современного и уличного танца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MAXIVAN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Регулярная помощь приюту бездомных животных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Благотворительный марафон «Ты нам нужен»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бизнес-форум на Волге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Регулярная помощь Ивановскому благотворительному фонду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«Добрая надежда»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Ледовое шоу «Бременские музыканты»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Дни открытых дверей ФГБОУ ВО Ивановская ГСХА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Академии (ФГБОУ ВО Ивановская ГСХА)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0DE936-29F1-624E-B33D-482FBA125437}"/>
              </a:ext>
            </a:extLst>
          </p:cNvPr>
          <p:cNvSpPr txBox="1"/>
          <p:nvPr/>
        </p:nvSpPr>
        <p:spPr>
          <a:xfrm>
            <a:off x="297440" y="503014"/>
            <a:ext cx="8405126" cy="89255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2600" b="1" spc="-225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и проекты, в которых принимали участие волонтеры Ивановской ГСХА</a:t>
            </a:r>
            <a:endParaRPr lang="ru-RU" sz="2600" b="1" spc="-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70FFA-F55B-BB47-97E1-018CBF85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234" y="-19547"/>
            <a:ext cx="151766" cy="6877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22FF72-6B26-E146-8939-6615AC78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39" y="112678"/>
            <a:ext cx="1545081" cy="3903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440" y="1410490"/>
            <a:ext cx="877067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города Иванова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общественный корпус «Волонтеры конституции»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Всероссийское голосование за объекты благоустройства в рамках программы «Формирование комфортной городской среды»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Акция взаимопомощи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МыВместе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к 150-летию города Иванова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Всероссийский фестиваль телесериалов «ПИЛОТ»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Арт-кластер «Таврида»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молодежных общественных объединений ЦФО «Увлечения»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Отборочный матч Чемпионата по футболу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-2020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Окружной форум добровольцев «Добро в сердце России»</a:t>
            </a:r>
          </a:p>
          <a:p>
            <a:pPr marL="285750" indent="-285750">
              <a:buFont typeface="Arial" charset="0"/>
              <a:buChar char="•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Общероссийский форум «Россия студенческая»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26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9B13FE-75F4-0640-8B57-EC4CD27E2655}"/>
              </a:ext>
            </a:extLst>
          </p:cNvPr>
          <p:cNvSpPr txBox="1"/>
          <p:nvPr/>
        </p:nvSpPr>
        <p:spPr>
          <a:xfrm>
            <a:off x="494630" y="5064309"/>
            <a:ext cx="5030799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1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0DE936-29F1-624E-B33D-482FBA125437}"/>
              </a:ext>
            </a:extLst>
          </p:cNvPr>
          <p:cNvSpPr txBox="1"/>
          <p:nvPr/>
        </p:nvSpPr>
        <p:spPr>
          <a:xfrm>
            <a:off x="297440" y="752335"/>
            <a:ext cx="5227990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ru-RU" sz="3000" b="1" spc="-225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партнеры</a:t>
            </a:r>
            <a:endParaRPr lang="ru-RU" sz="3000" b="1" spc="-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70FFA-F55B-BB47-97E1-018CBF85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2234" y="-19547"/>
            <a:ext cx="151766" cy="68775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22FF72-6B26-E146-8939-6615AC78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440" y="292822"/>
            <a:ext cx="1545081" cy="390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682" r="68657" b="66375"/>
          <a:stretch/>
        </p:blipFill>
        <p:spPr>
          <a:xfrm>
            <a:off x="694667" y="3991098"/>
            <a:ext cx="1800000" cy="1069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33" y="4199501"/>
            <a:ext cx="1800000" cy="6527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"/>
          <a:stretch/>
        </p:blipFill>
        <p:spPr>
          <a:xfrm>
            <a:off x="3185429" y="5430754"/>
            <a:ext cx="2880000" cy="72188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0" y="1314479"/>
            <a:ext cx="9144000" cy="2875052"/>
            <a:chOff x="0" y="1583332"/>
            <a:chExt cx="9144000" cy="287505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1" b="9271"/>
            <a:stretch/>
          </p:blipFill>
          <p:spPr>
            <a:xfrm>
              <a:off x="3725429" y="1583332"/>
              <a:ext cx="1800000" cy="180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67" y="1583332"/>
              <a:ext cx="1800000" cy="180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33" y="1583332"/>
              <a:ext cx="1800000" cy="180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513586" y="3535054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 DANCE STUDIO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3383332"/>
              <a:ext cx="31893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Ивановский благотворительный фонд «Добрая надежда»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54666" y="3535054"/>
              <a:ext cx="31893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Частное учреждение по защите бездомных животных «ЗОО 37»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8720" y="4971975"/>
            <a:ext cx="289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Ивановское отделение ВОО волонтеров-экологов «ДЕЛАЙ!»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3386" y="5110474"/>
            <a:ext cx="289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Концертное агентство «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InterFest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2020" y="6134010"/>
            <a:ext cx="586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 молодежной политики, физической культуры и спорта Администрации города Иванова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CB255D0-B959-C849-93B4-FA909E2BEE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6DCF51-6F27-5F4B-BE84-587B0A32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0285" y="724999"/>
            <a:ext cx="7803715" cy="61330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F116E67-469D-5E45-83BC-74B5D796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069" y="4772417"/>
            <a:ext cx="1712514" cy="1712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9B13FE-75F4-0640-8B57-EC4CD27E2655}"/>
              </a:ext>
            </a:extLst>
          </p:cNvPr>
          <p:cNvSpPr txBox="1"/>
          <p:nvPr/>
        </p:nvSpPr>
        <p:spPr>
          <a:xfrm>
            <a:off x="494630" y="5932946"/>
            <a:ext cx="5030799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000" b="1" spc="-11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ivgsha.ru</a:t>
            </a:r>
            <a:endParaRPr lang="ru-RU" sz="2000" b="1" spc="-11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A8A807-C676-3E40-874B-F47810E32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35" y="524944"/>
            <a:ext cx="2401824" cy="15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2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287</Words>
  <Application>Microsoft Office PowerPoint</Application>
  <PresentationFormat>Экран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^_^</cp:lastModifiedBy>
  <cp:revision>21</cp:revision>
  <dcterms:created xsi:type="dcterms:W3CDTF">2022-01-22T18:49:51Z</dcterms:created>
  <dcterms:modified xsi:type="dcterms:W3CDTF">2022-06-29T17:01:02Z</dcterms:modified>
</cp:coreProperties>
</file>