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59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04.07.2021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04.07.2021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04.07.2021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04.07.2021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04.07.2021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04.07.2021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Выполнила: </a:t>
            </a:r>
            <a:r>
              <a:rPr lang="ru-RU" dirty="0" err="1" smtClean="0"/>
              <a:t>Кокорева</a:t>
            </a:r>
            <a:r>
              <a:rPr lang="ru-RU" dirty="0" smtClean="0"/>
              <a:t> Ульяна Васильевна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Вспомнить забытое по-новому!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24000"/>
            <a:ext cx="3857652" cy="4976834"/>
          </a:xfrm>
        </p:spPr>
        <p:txBody>
          <a:bodyPr>
            <a:normAutofit fontScale="70000" lnSpcReduction="20000"/>
          </a:bodyPr>
          <a:lstStyle/>
          <a:p>
            <a:r>
              <a:rPr lang="ru-RU" sz="2900" b="1" dirty="0" smtClean="0"/>
              <a:t>1) Воспитание патриотизма, уважения к истории и традициям, к правам и свободам человека, демократическим принципам общественной жизни;</a:t>
            </a:r>
          </a:p>
          <a:p>
            <a:r>
              <a:rPr lang="ru-RU" sz="2900" b="1" dirty="0" smtClean="0"/>
              <a:t>2) Освоение знаний о важнейших событиях и процессах отечественной и всемирной истории в их взаимосвязи и хронологической преемственности;</a:t>
            </a:r>
          </a:p>
          <a:p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/>
              <a:t>ЦЕЛИ: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57686" y="1428736"/>
            <a:ext cx="4572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3) Овладение элементарными методами исторического познания, умениями работать с различными источниками исторической информации;</a:t>
            </a:r>
          </a:p>
          <a:p>
            <a:r>
              <a:rPr lang="ru-RU" b="1" dirty="0" smtClean="0"/>
              <a:t>4) Формирование ценностных ориентаций в ходе ознакомления с исторически сложившимися культурными, религиозными, традициями;</a:t>
            </a:r>
          </a:p>
          <a:p>
            <a:r>
              <a:rPr lang="ru-RU" b="1" dirty="0" smtClean="0"/>
              <a:t>5) Применение знаний и представлений об исторически сложившихся системах социальных норм и ценностей для жизни в поликультурном, </a:t>
            </a:r>
            <a:r>
              <a:rPr lang="ru-RU" b="1" dirty="0" err="1" smtClean="0"/>
              <a:t>полиэтническом</a:t>
            </a:r>
            <a:r>
              <a:rPr lang="ru-RU" b="1" dirty="0" smtClean="0"/>
              <a:t> и </a:t>
            </a:r>
            <a:r>
              <a:rPr lang="ru-RU" b="1" dirty="0" err="1" smtClean="0"/>
              <a:t>многоконфессиональном</a:t>
            </a:r>
            <a:r>
              <a:rPr lang="ru-RU" b="1" dirty="0" smtClean="0"/>
              <a:t> обществе.</a:t>
            </a:r>
            <a:endParaRPr lang="ru-RU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Проект "Вспомнить забытое по-новому!" направлен на повышение осведомленности нашей истории, а также преподнесение информации более интересным способ, чем обычные занятия в школах. Преподносить можно при помощи </a:t>
            </a:r>
            <a:r>
              <a:rPr lang="ru-RU" dirty="0" err="1" smtClean="0"/>
              <a:t>квестов</a:t>
            </a:r>
            <a:r>
              <a:rPr lang="ru-RU" dirty="0" smtClean="0"/>
              <a:t>, занятиях с просмотрами фильмов, </a:t>
            </a:r>
            <a:r>
              <a:rPr lang="ru-RU" dirty="0" smtClean="0"/>
              <a:t>викторин. Тем </a:t>
            </a:r>
            <a:r>
              <a:rPr lang="ru-RU" dirty="0" smtClean="0"/>
              <a:t>самым повысить уровень знаний среди молодежи! Знания для человека сегодня приобретают конкретный, прагматичный и продуктивный смысл как источник дохода, защита от поворотов судьбы. Отношение людей к собственному учению в наше время стало избирательным. Никто не желает тратить свое время на освоение предмета, от изучения которого он не ожидает никакой пользы. Стимулы нужно искать в продуктивном назначении обучения: если они очевидны – школьник и студент берется за это трудное дело. Заинтересовать, удивить, если необходимо, и заинтриговать детей предметом прежними средствами и приемами удается теперь далеко не всегда.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/>
              <a:t>ОПИСАНИЕ: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7683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В целях активизации процесса обучения и познавательной деятельности, и предлагается данный проект. </a:t>
            </a:r>
            <a:r>
              <a:rPr lang="ru-RU" dirty="0" err="1" smtClean="0"/>
              <a:t>Квест</a:t>
            </a:r>
            <a:r>
              <a:rPr lang="ru-RU" dirty="0" smtClean="0"/>
              <a:t> - это командная игра на скорость мышления и движения, во время которой участникам придется решать интересные логические задачи, выполнять поиск на местности, искать оригинальные решения и подсказки. Детям И студентам такой вид игры подходит как никому, так как от игроков требуется активность, творческий подход к выполнению миссий и смекалка. Главная цель </a:t>
            </a:r>
            <a:r>
              <a:rPr lang="ru-RU" dirty="0" err="1" smtClean="0"/>
              <a:t>квеста</a:t>
            </a:r>
            <a:r>
              <a:rPr lang="ru-RU" dirty="0" smtClean="0"/>
              <a:t> – популяризация исторических знаний и сплочение коллектива учащихся, т.к. школьники учатся работать в команде. </a:t>
            </a:r>
            <a:r>
              <a:rPr lang="ru-RU" dirty="0" err="1" smtClean="0"/>
              <a:t>Квесты</a:t>
            </a:r>
            <a:r>
              <a:rPr lang="ru-RU" dirty="0" smtClean="0"/>
              <a:t> развивают выносливость и сообразительность, тренируют ассоциативное мышление и наблюдательность, </a:t>
            </a:r>
            <a:r>
              <a:rPr lang="ru-RU" dirty="0" err="1" smtClean="0"/>
              <a:t>квест</a:t>
            </a:r>
            <a:r>
              <a:rPr lang="ru-RU" dirty="0" smtClean="0"/>
              <a:t> способствует развитию коммуникативных навыков и творческих способностей у подростков, умению находить полезную информацию, как из традиционных, так и нетрадиционных источников. Актуальность данного проекта очевидна, т.к. уровень знаний по истории остается не на самом высоком уровне, а данный проект позволяет в практической деятельности, работая над конкретной поставленной задачей, занимаясь исследованием, связать теорию и практику, научиться использовать свои знания, а недостающие находить, осваивать. Целевая группа: студенты </a:t>
            </a:r>
            <a:r>
              <a:rPr lang="ru-RU" dirty="0" err="1" smtClean="0"/>
              <a:t>СибГМУ</a:t>
            </a:r>
            <a:r>
              <a:rPr lang="ru-RU" dirty="0" smtClean="0"/>
              <a:t>, школьники города Томска.</a:t>
            </a:r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/>
              <a:t>ОПИСАНИЕ: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КВЕСТЫ:</a:t>
            </a:r>
            <a:endParaRPr lang="ru-RU" dirty="0"/>
          </a:p>
        </p:txBody>
      </p:sp>
      <p:pic>
        <p:nvPicPr>
          <p:cNvPr id="5" name="Содержимое 4" descr="1EwPHiT2eE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500174"/>
            <a:ext cx="4059238" cy="2705102"/>
          </a:xfrm>
        </p:spPr>
      </p:pic>
      <p:pic>
        <p:nvPicPr>
          <p:cNvPr id="6" name="Содержимое 5" descr="6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14876" y="1500174"/>
            <a:ext cx="4059238" cy="2708092"/>
          </a:xfrm>
        </p:spPr>
      </p:pic>
      <p:pic>
        <p:nvPicPr>
          <p:cNvPr id="7" name="Рисунок 6" descr="DUz0kcyF9V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57422" y="4286256"/>
            <a:ext cx="4071966" cy="235745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ЗАНЯТИЯ:</a:t>
            </a:r>
            <a:endParaRPr lang="ru-RU" dirty="0"/>
          </a:p>
        </p:txBody>
      </p:sp>
      <p:pic>
        <p:nvPicPr>
          <p:cNvPr id="5" name="Содержимое 4" descr="-I7QEpouhI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2071678"/>
            <a:ext cx="4059238" cy="2705102"/>
          </a:xfrm>
        </p:spPr>
      </p:pic>
      <p:pic>
        <p:nvPicPr>
          <p:cNvPr id="7" name="Рисунок 6" descr="ouUWLDMajs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071679"/>
            <a:ext cx="4286248" cy="271464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9OrKYCIlw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357298"/>
            <a:ext cx="4643470" cy="300039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ВИКТОРИНЫ:</a:t>
            </a:r>
            <a:endParaRPr lang="ru-RU" dirty="0"/>
          </a:p>
        </p:txBody>
      </p:sp>
      <p:pic>
        <p:nvPicPr>
          <p:cNvPr id="5" name="Рисунок 4" descr="0GnA-El7I-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1934" y="3357562"/>
            <a:ext cx="4786397" cy="318968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Среди опрошенных школьников и студентов была выявлена потребность модернизации в преподнесения информации связанной с историческими событиями. </a:t>
            </a:r>
          </a:p>
          <a:p>
            <a:pPr>
              <a:buNone/>
            </a:pPr>
            <a:r>
              <a:rPr lang="ru-RU" dirty="0" smtClean="0"/>
              <a:t>Ожидаемы результаты: </a:t>
            </a:r>
          </a:p>
          <a:p>
            <a:r>
              <a:rPr lang="ru-RU" dirty="0" smtClean="0"/>
              <a:t>- положительная динамика развития учащихся;</a:t>
            </a:r>
          </a:p>
          <a:p>
            <a:r>
              <a:rPr lang="ru-RU" dirty="0" smtClean="0"/>
              <a:t>- реализация творческого потенциала детей: призовые места в олимпиадах, занятия в секциях, кружках;</a:t>
            </a:r>
          </a:p>
          <a:p>
            <a:r>
              <a:rPr lang="ru-RU" dirty="0" smtClean="0"/>
              <a:t>- развитие коммуникативных навыков.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xBVUITs6YY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1571612"/>
            <a:ext cx="6359298" cy="423787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БЛАГОДАРЮ ЗА ВНИМАНИЕ!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20</TotalTime>
  <Words>474</Words>
  <PresentationFormat>Экран (4:3)</PresentationFormat>
  <Paragraphs>24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Бумажная</vt:lpstr>
      <vt:lpstr>Вспомнить забытое по-новому!</vt:lpstr>
      <vt:lpstr>ЦЕЛИ:</vt:lpstr>
      <vt:lpstr>ОПИСАНИЕ:</vt:lpstr>
      <vt:lpstr>ОПИСАНИЕ:</vt:lpstr>
      <vt:lpstr>КВЕСТЫ:</vt:lpstr>
      <vt:lpstr>ЗАНЯТИЯ:</vt:lpstr>
      <vt:lpstr>ВИКТОРИНЫ:</vt:lpstr>
      <vt:lpstr>Результаты</vt:lpstr>
      <vt:lpstr>БЛАГОДАРЮ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Ульяна Кокорева</dc:creator>
  <cp:lastModifiedBy>Ульяна</cp:lastModifiedBy>
  <cp:revision>5</cp:revision>
  <dcterms:created xsi:type="dcterms:W3CDTF">2021-07-04T13:30:30Z</dcterms:created>
  <dcterms:modified xsi:type="dcterms:W3CDTF">2021-07-04T14:03:59Z</dcterms:modified>
</cp:coreProperties>
</file>