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3" r:id="rId5"/>
    <p:sldId id="259" r:id="rId6"/>
    <p:sldId id="260" r:id="rId7"/>
    <p:sldId id="269" r:id="rId8"/>
    <p:sldId id="266" r:id="rId9"/>
    <p:sldId id="267" r:id="rId10"/>
    <p:sldId id="270" r:id="rId11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08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8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4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4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4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1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0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1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9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2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4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hyperlink" Target="https://www.gramota.net/articles/issn_1993-5552_2014_11_2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82" y="1025429"/>
            <a:ext cx="76705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Волонтерский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«Команда»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Центра детского творчества г. Шумерля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8" y="1564038"/>
            <a:ext cx="854444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651" y="195486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548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6808" y="198388"/>
            <a:ext cx="34633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краеведении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3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2034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популяризация исторического и культурного наследия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экскурсий по городу и в музее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42" y="1029040"/>
            <a:ext cx="2971161" cy="198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9654"/>
          <a:stretch/>
        </p:blipFill>
        <p:spPr bwMode="auto">
          <a:xfrm flipH="1">
            <a:off x="-77736" y="1519489"/>
            <a:ext cx="32911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1.userapi.com/impg/MNtGq-UKuJvKp-Iv6s2ob4T468fYUTAUfSGrsw/EJ-lSlpX_BI.jpg?size=1280x853&amp;quality=95&amp;sign=7e1f767d5968ff1caa1c55ddbf27447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43" y="3109977"/>
            <a:ext cx="2971161" cy="19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5.userapi.com/impg/rhQi4SZVFVWU-bRBxQ3NgzJrxoIUr11PNyNZTw/iBDxKA-4GP8.jpg?size=1280x960&amp;quality=95&amp;sign=d7e32cc218d3acba72b5d810ec82b3cf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40" y="3109977"/>
            <a:ext cx="2640000" cy="198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9654"/>
          <a:stretch/>
        </p:blipFill>
        <p:spPr bwMode="auto">
          <a:xfrm flipH="1">
            <a:off x="-77736" y="1519489"/>
            <a:ext cx="32911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6785" y="195486"/>
            <a:ext cx="62504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Интересные факты о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волонтерском отряде «Команда»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347614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45"/>
              </a:spcBef>
              <a:buFont typeface="Wingdings" pitchFamily="2" charset="2"/>
              <a:buChar char="Ø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 в 2020году</a:t>
            </a: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Активисты отряда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озрасте от 10 лет из разных организаций города </a:t>
            </a: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Более 100 добрых дел </a:t>
            </a: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каждым днем отряд «Команда» увеличивается на одного активиста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lnSpc>
                <a:spcPct val="100000"/>
              </a:lnSpc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968" y="195486"/>
            <a:ext cx="64560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Волонтерского отряда «Команда»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479431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800" b="1" spc="65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r>
              <a:rPr lang="ru-RU" sz="2800" b="1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5" dirty="0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spc="70" dirty="0">
                <a:latin typeface="Times New Roman" pitchFamily="18" charset="0"/>
                <a:cs typeface="Times New Roman" pitchFamily="18" charset="0"/>
              </a:rPr>
              <a:t>Событийное</a:t>
            </a:r>
            <a:r>
              <a:rPr lang="ru-RU" sz="28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5" dirty="0">
                <a:latin typeface="Times New Roman" pitchFamily="18" charset="0"/>
                <a:cs typeface="Times New Roman" pitchFamily="18" charset="0"/>
              </a:rPr>
              <a:t>волонтерство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spc="55" dirty="0" smtClean="0">
                <a:latin typeface="Times New Roman" pitchFamily="18" charset="0"/>
                <a:cs typeface="Times New Roman" pitchFamily="18" charset="0"/>
              </a:rPr>
              <a:t>Эковолонтерство</a:t>
            </a: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spc="55" dirty="0" err="1" smtClean="0">
                <a:latin typeface="Times New Roman" pitchFamily="18" charset="0"/>
                <a:cs typeface="Times New Roman" pitchFamily="18" charset="0"/>
              </a:rPr>
              <a:t>Зооволонтерство</a:t>
            </a:r>
            <a:r>
              <a:rPr lang="ru-RU" sz="2800" b="1" spc="55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spc="50" dirty="0" smtClean="0">
                <a:latin typeface="Times New Roman" pitchFamily="18" charset="0"/>
                <a:cs typeface="Times New Roman" pitchFamily="18" charset="0"/>
              </a:rPr>
              <a:t>Онлайн-</a:t>
            </a:r>
            <a:r>
              <a:rPr lang="ru-RU" sz="2800" b="1" spc="5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spc="65" dirty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r>
              <a:rPr lang="ru-RU" sz="2800" b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5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endParaRPr lang="ru-RU" sz="2800" b="1" spc="55" dirty="0">
              <a:latin typeface="Times New Roman" pitchFamily="18" charset="0"/>
              <a:cs typeface="Times New Roman" pitchFamily="18" charset="0"/>
            </a:endParaRPr>
          </a:p>
          <a:p>
            <a:pPr marL="298450" indent="-28575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краеведении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9654"/>
          <a:stretch/>
        </p:blipFill>
        <p:spPr bwMode="auto">
          <a:xfrm flipH="1">
            <a:off x="-77736" y="1519489"/>
            <a:ext cx="32911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0516" y="267494"/>
            <a:ext cx="5222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b="1" spc="65" dirty="0">
                <a:latin typeface="Times New Roman" pitchFamily="18" charset="0"/>
                <a:cs typeface="Times New Roman" pitchFamily="18" charset="0"/>
              </a:rPr>
              <a:t>Социальное</a:t>
            </a:r>
            <a:r>
              <a:rPr lang="ru-RU" sz="32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5" dirty="0">
                <a:latin typeface="Times New Roman" pitchFamily="18" charset="0"/>
                <a:cs typeface="Times New Roman" pitchFamily="18" charset="0"/>
              </a:rPr>
              <a:t>волонтерство</a:t>
            </a:r>
          </a:p>
        </p:txBody>
      </p:sp>
      <p:pic>
        <p:nvPicPr>
          <p:cNvPr id="11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9654"/>
          <a:stretch/>
        </p:blipFill>
        <p:spPr bwMode="auto">
          <a:xfrm flipH="1">
            <a:off x="-77736" y="1519489"/>
            <a:ext cx="32911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scgL3vCpp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04" y="1203598"/>
            <a:ext cx="288000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-2365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165735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52269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Помощь социально незащищенным людям, нуждающимся в особой  поддержке: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детям, оставшимся без попечения родителей;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людям с ограниченными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возможностями здоровья;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одиноким ветеранам;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пожилым людям.</a:t>
            </a:r>
          </a:p>
        </p:txBody>
      </p:sp>
      <p:pic>
        <p:nvPicPr>
          <p:cNvPr id="1028" name="Picture 4" descr="C:\Users\ADMIN\Downloads\mNTT19QhUU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04038"/>
            <a:ext cx="288000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0516" y="267494"/>
            <a:ext cx="5301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RU" sz="3200" b="1" spc="70" dirty="0">
                <a:latin typeface="Times New Roman" pitchFamily="18" charset="0"/>
                <a:cs typeface="Times New Roman" pitchFamily="18" charset="0"/>
              </a:rPr>
              <a:t>Событийное</a:t>
            </a:r>
            <a:r>
              <a:rPr lang="ru-RU" sz="32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5" dirty="0">
                <a:latin typeface="Times New Roman" pitchFamily="18" charset="0"/>
                <a:cs typeface="Times New Roman" pitchFamily="18" charset="0"/>
              </a:rPr>
              <a:t>волонтерство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9654"/>
          <a:stretch/>
        </p:blipFill>
        <p:spPr bwMode="auto">
          <a:xfrm flipH="1">
            <a:off x="-77736" y="1519489"/>
            <a:ext cx="32911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BdlKuAkRR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86" y="3004038"/>
            <a:ext cx="3238418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ii-m2nlYO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86" y="771790"/>
            <a:ext cx="3238418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kbtZMKMTjY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75" y="3004038"/>
            <a:ext cx="216000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852269"/>
            <a:ext cx="712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72614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волонтеров на масштабных мероприятиях города: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День рождение РДМ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промышлености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экономики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Мероприятия Центра детского творчества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267493"/>
            <a:ext cx="3521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RU" sz="3200" b="1" spc="55" dirty="0">
                <a:latin typeface="Times New Roman" pitchFamily="18" charset="0"/>
                <a:cs typeface="Times New Roman" pitchFamily="18" charset="0"/>
              </a:rPr>
              <a:t>Эковолонтерство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ownloads\hfVOjeH04z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71" y="2623500"/>
            <a:ext cx="1891968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11767" r="59654"/>
          <a:stretch/>
        </p:blipFill>
        <p:spPr bwMode="auto">
          <a:xfrm flipH="1">
            <a:off x="-77736" y="1943099"/>
            <a:ext cx="2849536" cy="31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MB3A8tLoqk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23500"/>
            <a:ext cx="3360000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SPCJPfqXkz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68" y="51750"/>
            <a:ext cx="1680820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3568" y="852268"/>
            <a:ext cx="62128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1"/>
            <a:r>
              <a:rPr lang="ru-RU" sz="2000" spc="110" dirty="0" smtClean="0">
                <a:latin typeface="Times New Roman" pitchFamily="18" charset="0"/>
                <a:cs typeface="Times New Roman" pitchFamily="18" charset="0"/>
              </a:rPr>
              <a:t>Методы сохранения</a:t>
            </a:r>
            <a:r>
              <a:rPr lang="ru-RU" sz="20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90" dirty="0" smtClean="0">
                <a:latin typeface="Times New Roman" pitchFamily="18" charset="0"/>
                <a:cs typeface="Times New Roman" pitchFamily="18" charset="0"/>
              </a:rPr>
              <a:t>природы:</a:t>
            </a:r>
            <a:endParaRPr lang="ru-RU" sz="2000" spc="-50" dirty="0" smtClean="0">
              <a:latin typeface="Times New Roman" pitchFamily="18" charset="0"/>
              <a:cs typeface="Times New Roman" pitchFamily="18" charset="0"/>
            </a:endParaRPr>
          </a:p>
          <a:p>
            <a:pPr marL="927100" lvl="1" indent="-457200">
              <a:buFont typeface="Wingdings" pitchFamily="2" charset="2"/>
              <a:buChar char="Ø"/>
            </a:pPr>
            <a:r>
              <a:rPr lang="ru-RU" sz="2000" spc="85" dirty="0" smtClean="0">
                <a:latin typeface="Times New Roman" pitchFamily="18" charset="0"/>
                <a:cs typeface="Times New Roman" pitchFamily="18" charset="0"/>
              </a:rPr>
              <a:t>Субботники</a:t>
            </a:r>
          </a:p>
          <a:p>
            <a:pPr marL="927100" lvl="1" indent="-457200">
              <a:buFont typeface="Wingdings" pitchFamily="2" charset="2"/>
              <a:buChar char="Ø"/>
            </a:pPr>
            <a:r>
              <a:rPr lang="ru-RU" sz="2000" spc="100" dirty="0" smtClean="0">
                <a:latin typeface="Times New Roman" pitchFamily="18" charset="0"/>
                <a:cs typeface="Times New Roman" pitchFamily="18" charset="0"/>
              </a:rPr>
              <a:t>Посадка</a:t>
            </a:r>
            <a:r>
              <a:rPr lang="ru-RU" sz="20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55" dirty="0" smtClean="0">
                <a:latin typeface="Times New Roman" pitchFamily="18" charset="0"/>
                <a:cs typeface="Times New Roman" pitchFamily="18" charset="0"/>
              </a:rPr>
              <a:t>деревьев,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927100" lvl="1" indent="-457200">
              <a:buFont typeface="Wingdings" pitchFamily="2" charset="2"/>
              <a:buChar char="Ø"/>
            </a:pPr>
            <a:r>
              <a:rPr lang="ru-RU" sz="2000" spc="105" dirty="0" smtClean="0">
                <a:latin typeface="Times New Roman" pitchFamily="18" charset="0"/>
                <a:cs typeface="Times New Roman" pitchFamily="18" charset="0"/>
              </a:rPr>
              <a:t>Сортировка и</a:t>
            </a:r>
            <a:r>
              <a:rPr lang="ru-RU" sz="2000" spc="114" dirty="0">
                <a:latin typeface="Times New Roman" pitchFamily="18" charset="0"/>
                <a:cs typeface="Times New Roman" pitchFamily="18" charset="0"/>
              </a:rPr>
              <a:t> переработка</a:t>
            </a:r>
            <a:r>
              <a:rPr lang="ru-RU" sz="20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14" dirty="0" smtClean="0">
                <a:latin typeface="Times New Roman" pitchFamily="18" charset="0"/>
                <a:cs typeface="Times New Roman" pitchFamily="18" charset="0"/>
              </a:rPr>
              <a:t>мусора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755650" lvl="1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267493"/>
            <a:ext cx="3541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RU" sz="3200" b="1" spc="55" dirty="0" err="1" smtClean="0">
                <a:latin typeface="Times New Roman" pitchFamily="18" charset="0"/>
                <a:cs typeface="Times New Roman" pitchFamily="18" charset="0"/>
              </a:rPr>
              <a:t>Зооволонтерство</a:t>
            </a:r>
            <a:r>
              <a:rPr lang="ru-RU" sz="3200" b="1" spc="55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11767" r="59654"/>
          <a:stretch/>
        </p:blipFill>
        <p:spPr bwMode="auto">
          <a:xfrm flipH="1">
            <a:off x="-77736" y="1943099"/>
            <a:ext cx="2849536" cy="31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52268"/>
            <a:ext cx="646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бездомным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безнадзорным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животным: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приюта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сборов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необходимых товаров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продуктов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ownloads\4haqHzY26n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12" y="8012"/>
            <a:ext cx="1680000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VWELeFiL2y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33" y="2623500"/>
            <a:ext cx="3682191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dJ0VeJSh36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5" b="21481"/>
          <a:stretch/>
        </p:blipFill>
        <p:spPr bwMode="auto">
          <a:xfrm>
            <a:off x="6732240" y="2623500"/>
            <a:ext cx="2310345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8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790" y="191318"/>
            <a:ext cx="4434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RU" sz="3200" b="1" spc="50" dirty="0">
                <a:latin typeface="Times New Roman" pitchFamily="18" charset="0"/>
                <a:cs typeface="Times New Roman" pitchFamily="18" charset="0"/>
              </a:rPr>
              <a:t>Онлайн-волонтерство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9654"/>
          <a:stretch/>
        </p:blipFill>
        <p:spPr bwMode="auto">
          <a:xfrm flipH="1">
            <a:off x="-77736" y="1519489"/>
            <a:ext cx="32911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71550"/>
            <a:ext cx="496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95" dirty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2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14" dirty="0">
                <a:latin typeface="Times New Roman" pitchFamily="18" charset="0"/>
                <a:cs typeface="Times New Roman" pitchFamily="18" charset="0"/>
              </a:rPr>
              <a:t>использованием</a:t>
            </a:r>
            <a:r>
              <a:rPr lang="ru-RU"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14" dirty="0">
                <a:latin typeface="Times New Roman" pitchFamily="18" charset="0"/>
                <a:cs typeface="Times New Roman" pitchFamily="18" charset="0"/>
              </a:rPr>
              <a:t>информационных</a:t>
            </a:r>
            <a:r>
              <a:rPr lang="ru-RU"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75" dirty="0" smtClean="0">
                <a:latin typeface="Times New Roman" pitchFamily="18" charset="0"/>
                <a:cs typeface="Times New Roman" pitchFamily="18" charset="0"/>
              </a:rPr>
              <a:t>технологий: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spc="75" dirty="0" smtClean="0">
                <a:latin typeface="Times New Roman" pitchFamily="18" charset="0"/>
                <a:cs typeface="Times New Roman" pitchFamily="18" charset="0"/>
              </a:rPr>
              <a:t>Помощь в онлайн голосование по благоустройству города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7Iupmn9GPy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0" y="2945375"/>
            <a:ext cx="288000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bTDCP7qQm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52" y="3004038"/>
            <a:ext cx="288000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FI8MoQ0gYB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747192"/>
            <a:ext cx="324000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ADMIN\Downloads\Y6m2joMLMV7y8GPYcBQpHcyWtMkMzPdLXE47lVrS-preview-no-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550"/>
            <a:ext cx="102832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ownloads\Cp8viGbWjXTjVF07RbvPgvk9ToQ7N2buBpTq8LDg-preview-no-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21" y="515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2004" y="198388"/>
            <a:ext cx="34481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/>
            <a:r>
              <a:rPr lang="ru-RU" sz="3200" b="1" spc="65" dirty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r>
              <a:rPr lang="ru-RU" sz="3200" b="1" spc="-11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spc="-1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3200" b="1" spc="55" dirty="0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endParaRPr lang="ru-RU" sz="3200" b="1" spc="55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ADMIN\Downloads\jEnsTbVK1Q1ePoQXe06ZHNWuu7OKdwjeqVyduHNa-preview-no-bg копия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59654"/>
          <a:stretch/>
        </p:blipFill>
        <p:spPr bwMode="auto">
          <a:xfrm flipH="1">
            <a:off x="-77736" y="1519489"/>
            <a:ext cx="32911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335540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Помощь в сохранении  исторической памяти: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в организации патриотических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исторических мест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  <p:pic>
        <p:nvPicPr>
          <p:cNvPr id="2050" name="Picture 2" descr="https://sun9-14.userapi.com/impg/iakV5PFEADkmFpuh7-6bac9G_MCPImLW-SwuxA/O4kSWxC_2uQ.jpg?size=1280x720&amp;quality=95&amp;sign=b08cf9624e8e13ef7cb75bfbae9e737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05" y="2966051"/>
            <a:ext cx="3839999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34.userapi.com/impg/IdM40Wco9AAbmT2sOZyadI6ze9K54mAAu_gIAg/9H_Rw66qBw0.jpg?size=810x1080&amp;quality=95&amp;sign=a25f17705b0e8263d65a464343f56ff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71" y="3004038"/>
            <a:ext cx="162000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1.userapi.com/impg/Z7SfpbIrtE5b_YYGPYyhxOqyvtAvW_iw4Q5ZZQ/SPjMTh78fOA.jpg?size=1280x960&amp;quality=95&amp;sign=c6aa6ac37672f59e96db956468619e0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9542"/>
            <a:ext cx="2880000" cy="21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194</Words>
  <Application>Microsoft Office PowerPoint</Application>
  <PresentationFormat>Экран (16:9)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Центр Творчества</cp:lastModifiedBy>
  <cp:revision>34</cp:revision>
  <dcterms:created xsi:type="dcterms:W3CDTF">2023-08-24T13:52:33Z</dcterms:created>
  <dcterms:modified xsi:type="dcterms:W3CDTF">2023-08-25T08:11:59Z</dcterms:modified>
</cp:coreProperties>
</file>