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8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Desktop\ВОЛОНТЕРЫ\волонтеры 22-23\волонтеры\1 вар —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72" y="404664"/>
            <a:ext cx="3491880" cy="321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Documents\ФОТО\фото-видео 23-24\видео ВОЛОНТЕРЫ\рекл волонтеры\i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780928"/>
            <a:ext cx="6363149" cy="3715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748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8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260648"/>
            <a:ext cx="66247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Объединение "Клуб волонтеров" </a:t>
            </a:r>
          </a:p>
          <a:p>
            <a:pPr lvl="0" algn="ctr"/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базе МБОУ ДО "Верхнетоемский ЦДО" </a:t>
            </a:r>
          </a:p>
          <a:p>
            <a:pPr lvl="0" algn="ctr"/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создано в  2021 г. </a:t>
            </a:r>
          </a:p>
          <a:p>
            <a:pPr lvl="0" algn="ctr"/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добровольческое движение вступило 9 человек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95008" y="1916832"/>
            <a:ext cx="6624736" cy="4435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Направления работы:</a:t>
            </a:r>
          </a:p>
          <a:p>
            <a:pPr marL="285750" indent="-285750" algn="ctr">
              <a:lnSpc>
                <a:spcPct val="150000"/>
              </a:lnSpc>
              <a:buFontTx/>
              <a:buChar char="-"/>
            </a:pPr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Событийное </a:t>
            </a:r>
            <a:r>
              <a:rPr lang="ru-RU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волонтерство</a:t>
            </a:r>
            <a:endParaRPr lang="ru-RU" sz="3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ctr">
              <a:lnSpc>
                <a:spcPct val="150000"/>
              </a:lnSpc>
              <a:buFontTx/>
              <a:buChar char="-"/>
            </a:pPr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Социальное </a:t>
            </a:r>
            <a:r>
              <a:rPr lang="ru-RU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волонтерство</a:t>
            </a:r>
            <a:endParaRPr lang="ru-RU" sz="3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ctr">
              <a:lnSpc>
                <a:spcPct val="150000"/>
              </a:lnSpc>
              <a:buFontTx/>
              <a:buChar char="-"/>
            </a:pPr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Патриотическое </a:t>
            </a:r>
            <a:r>
              <a:rPr lang="ru-RU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волонтерство</a:t>
            </a:r>
            <a:endParaRPr lang="ru-RU" sz="3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ctr">
              <a:lnSpc>
                <a:spcPct val="150000"/>
              </a:lnSpc>
              <a:buFontTx/>
              <a:buChar char="-"/>
            </a:pPr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Экологическое </a:t>
            </a:r>
            <a:r>
              <a:rPr lang="ru-RU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волонтерство</a:t>
            </a:r>
            <a:endParaRPr lang="ru-RU" sz="3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   Помощь СВО</a:t>
            </a:r>
            <a:endParaRPr lang="ru-RU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485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8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1132" y="239280"/>
            <a:ext cx="7776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СОБЫТИЙНОЕ ВОЛОНТЕРСТВО</a:t>
            </a:r>
            <a:endParaRPr lang="ru-RU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https://sun9-47.userapi.com/impg/l-ujQcv-xwcYvBbUZDkwF_LYCkC2kvrdqk5sWQ/uXzNfNskR1k.jpg?size=2560x1707&amp;quality=95&amp;sign=248dedfc9244a22553f1d0ff232ab958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85370"/>
            <a:ext cx="3069947" cy="204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61227" y="246868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КРОСС НАЦИИ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3077" name="Picture 5" descr="D:\Documents\ФОТО\фото-видео 23-24\турслет 23\ТС\2023-10-04 10-08-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564" y="785370"/>
            <a:ext cx="2650239" cy="198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30984" y="2403717"/>
            <a:ext cx="1044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ТУРСЛЕТ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5" y="2996952"/>
            <a:ext cx="2767630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3528" y="4553744"/>
            <a:ext cx="186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ЛЫЖНЯ РОССИИ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731860" y="3175183"/>
            <a:ext cx="652537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2000" b="1" dirty="0" smtClean="0"/>
              <a:t>Майская эстафета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2000" b="1" dirty="0" smtClean="0"/>
              <a:t>Зарничка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2000" b="1" dirty="0" smtClean="0"/>
              <a:t>Поход выходного дня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ru-RU" sz="2000" b="1" dirty="0" smtClean="0"/>
              <a:t>Мероприятия для детей ЦДО и </a:t>
            </a:r>
            <a:r>
              <a:rPr lang="ru-RU" sz="2000" b="1" dirty="0" err="1" smtClean="0"/>
              <a:t>Верхнетоемской</a:t>
            </a:r>
            <a:r>
              <a:rPr lang="ru-RU" sz="2000" b="1" dirty="0" smtClean="0"/>
              <a:t> СОШ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ru-RU" sz="2000" b="1" dirty="0" err="1" smtClean="0"/>
              <a:t>Покроский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торжок</a:t>
            </a:r>
            <a:endParaRPr lang="ru-RU" sz="2000" b="1" dirty="0" smtClean="0"/>
          </a:p>
          <a:p>
            <a:pPr>
              <a:lnSpc>
                <a:spcPct val="150000"/>
              </a:lnSpc>
            </a:pPr>
            <a:r>
              <a:rPr lang="ru-RU" sz="2000" b="1" dirty="0" smtClean="0"/>
              <a:t>- 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262079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416"/>
            <a:ext cx="9144000" cy="6828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4"/>
          <a:stretch/>
        </p:blipFill>
        <p:spPr bwMode="auto">
          <a:xfrm>
            <a:off x="0" y="126864"/>
            <a:ext cx="6996380" cy="3287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3376426"/>
            <a:ext cx="5160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ПОМОЩЬ ПРИЮТУ ДЛЯ ЖИВОТНЫХ г. КОТЛАС</a:t>
            </a:r>
            <a:endParaRPr lang="ru-RU" b="1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61047"/>
            <a:ext cx="3929039" cy="219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3872467"/>
            <a:ext cx="2859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Акция «Щедрый вторник»</a:t>
            </a:r>
            <a:endParaRPr lang="ru-RU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460838"/>
            <a:ext cx="3565613" cy="2087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230948" y="5548598"/>
            <a:ext cx="33484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Поздравление пожилых людей</a:t>
            </a:r>
          </a:p>
          <a:p>
            <a:pPr algn="ctr"/>
            <a:r>
              <a:rPr lang="ru-RU" b="1" dirty="0" smtClean="0"/>
              <a:t> с Новым годом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907703" y="6228020"/>
            <a:ext cx="2021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И многое другое…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137102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8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48684" y="332656"/>
            <a:ext cx="59332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ПАТРИОТИЧЕСКОЕ </a:t>
            </a:r>
            <a:r>
              <a:rPr lang="ru-RU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ВОЛОНТЕРСТВО</a:t>
            </a:r>
            <a:endParaRPr lang="ru-RU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D:\Desktop\фото\11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45052" cy="396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Desktop\фото\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187092"/>
            <a:ext cx="4183208" cy="235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Desktop\фото\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4187092"/>
            <a:ext cx="3792000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967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8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9985" y="332656"/>
            <a:ext cx="58106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ЭКОЛОГИЧЕСКОЕ  </a:t>
            </a:r>
            <a:r>
              <a:rPr lang="ru-RU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ВОЛОНТЕРСТВО</a:t>
            </a:r>
            <a:endParaRPr lang="ru-RU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D:\Desktop\фото\Снимок плеера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3" r="12436" b="25543"/>
          <a:stretch/>
        </p:blipFill>
        <p:spPr bwMode="auto">
          <a:xfrm>
            <a:off x="179512" y="980728"/>
            <a:ext cx="6069331" cy="344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Desktop\фото\5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4" r="10926"/>
          <a:stretch/>
        </p:blipFill>
        <p:spPr bwMode="auto">
          <a:xfrm>
            <a:off x="4932040" y="4077072"/>
            <a:ext cx="3474721" cy="261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405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8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D:\Desktop\фото\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9"/>
            <a:ext cx="4115431" cy="231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Desktop\фото\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300" y="1179456"/>
            <a:ext cx="4076264" cy="229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Desktop\фото\8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37"/>
          <a:stretch/>
        </p:blipFill>
        <p:spPr bwMode="auto">
          <a:xfrm>
            <a:off x="70487" y="2924944"/>
            <a:ext cx="4121606" cy="289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:\Desktop\фото\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70836"/>
            <a:ext cx="3308749" cy="186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44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8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15"/>
          <a:stretch/>
        </p:blipFill>
        <p:spPr bwMode="auto">
          <a:xfrm>
            <a:off x="251520" y="1052736"/>
            <a:ext cx="4946576" cy="3308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260648"/>
            <a:ext cx="3134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00CC"/>
                </a:solidFill>
              </a:rPr>
              <a:t>Наши награды</a:t>
            </a:r>
            <a:endParaRPr lang="ru-RU" sz="3600" b="1" dirty="0">
              <a:solidFill>
                <a:srgbClr val="0000CC"/>
              </a:solidFill>
            </a:endParaRPr>
          </a:p>
        </p:txBody>
      </p:sp>
      <p:pic>
        <p:nvPicPr>
          <p:cNvPr id="8195" name="Picture 3" descr="D:\Desktop\фото\10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7" r="23544" b="18322"/>
          <a:stretch/>
        </p:blipFill>
        <p:spPr bwMode="auto">
          <a:xfrm>
            <a:off x="3995936" y="3414292"/>
            <a:ext cx="4786689" cy="341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4116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90</Words>
  <Application>Microsoft Office PowerPoint</Application>
  <PresentationFormat>Экран (4:3)</PresentationFormat>
  <Paragraphs>28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</cp:revision>
  <dcterms:created xsi:type="dcterms:W3CDTF">2024-12-05T06:22:24Z</dcterms:created>
  <dcterms:modified xsi:type="dcterms:W3CDTF">2024-12-05T07:24:56Z</dcterms:modified>
</cp:coreProperties>
</file>