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95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70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50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79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75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7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53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27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57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05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86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93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D026-29C6-4784-92BE-CA36BE66CAF3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7460-FBF1-4D23-B0D8-84034C567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9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5000636"/>
            <a:ext cx="5652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Котова Анастасия Игоревна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1976 г.р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молодежью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подростково-молодёжного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«Миллениум»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п.Талица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подразделения МУ «Буйский РМЦ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124743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«Творим </a:t>
            </a:r>
            <a:r>
              <a:rPr lang="ru-RU" sz="3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sz="3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1-87.userapi.com/R-pe1y4NxqUCbVeT9TYmB-jo8lyXNW3Ms_R3Sw/Yw0_wpKCKw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95" b="4240"/>
          <a:stretch/>
        </p:blipFill>
        <p:spPr bwMode="auto">
          <a:xfrm>
            <a:off x="5292080" y="2354605"/>
            <a:ext cx="3252496" cy="222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6.userapi.com/c856032/v856032638/1c29bc/isn1Cg6V15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70" t="20329" r="18686" b="23308"/>
          <a:stretch/>
        </p:blipFill>
        <p:spPr bwMode="auto">
          <a:xfrm>
            <a:off x="2367287" y="2425101"/>
            <a:ext cx="2774328" cy="2085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22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210" y="188640"/>
            <a:ext cx="42695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ангела»</a:t>
            </a:r>
          </a:p>
        </p:txBody>
      </p:sp>
      <p:pic>
        <p:nvPicPr>
          <p:cNvPr id="6146" name="Picture 2" descr="IMG_20200118_161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83" y="1662490"/>
            <a:ext cx="8095619" cy="471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6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098" y="5291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«Поздравительная открытка к 23 февраля»</a:t>
            </a:r>
          </a:p>
        </p:txBody>
      </p:sp>
      <p:pic>
        <p:nvPicPr>
          <p:cNvPr id="7170" name="Picture 2" descr="IMG-20200224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28" y="1140102"/>
            <a:ext cx="7571147" cy="494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80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428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«Подарок к 8 Марта»</a:t>
            </a:r>
          </a:p>
        </p:txBody>
      </p:sp>
      <p:pic>
        <p:nvPicPr>
          <p:cNvPr id="8194" name="Picture 2" descr="IMG_20200303_181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84" y="2253227"/>
            <a:ext cx="4447262" cy="2952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G_20200303_171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646" y="1479347"/>
            <a:ext cx="4462353" cy="468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08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65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«Кусочек счастья» -  творческая мастерская к Международному дню счастья</a:t>
            </a:r>
          </a:p>
        </p:txBody>
      </p:sp>
      <p:pic>
        <p:nvPicPr>
          <p:cNvPr id="9218" name="Picture 2" descr="IMG_20200222_1520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800" cy="4428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86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478" y="116632"/>
            <a:ext cx="40631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Весну»</a:t>
            </a:r>
          </a:p>
        </p:txBody>
      </p:sp>
      <p:pic>
        <p:nvPicPr>
          <p:cNvPr id="10242" name="Picture 2" descr="IMG_20200314_162911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29032" cy="4752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38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20200310_171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34" y="2047736"/>
            <a:ext cx="4564499" cy="368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IMG_20200310_1839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414" y="2198308"/>
            <a:ext cx="445758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5772"/>
            <a:ext cx="9144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tabLst>
                <a:tab pos="619125" algn="l"/>
              </a:tabLs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Мастер-класс по изготовлению гвоздики «Гвоздика Победы»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77281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19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07" y="98072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маленькие непоседы, неугомонные исследователи и первооткрыватели, которые постоянно стремятся узнать что-то новое, провести неожиданный эксперимент, сконструировать необычную поделку, разукрасить мир яркими красками и вовлечь окружающих их взрослых в весёлые игры и забавы. Поэтому так важно, чтобы занятия не только развивали интеллектуальные способности, тренировали память и внимание, знакомили с традиционными взглядами, передавали опыт предков, но и помогали маленькому человеку познать радость творчества, развивали самостоятельное нестандартное мышление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3274" y="3527899"/>
            <a:ext cx="631844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/>
                <a:ea typeface="Times New Roman"/>
                <a:cs typeface="Times New Roman"/>
              </a:rPr>
              <a:t>развитие способности нестандартно мыслить; </a:t>
            </a:r>
            <a:endParaRPr lang="ru-RU" sz="20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/>
                <a:ea typeface="Times New Roman"/>
                <a:cs typeface="Times New Roman"/>
              </a:rPr>
              <a:t>готовность к активности творческого характера; </a:t>
            </a:r>
            <a:endParaRPr lang="ru-RU" sz="20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/>
                <a:ea typeface="Times New Roman"/>
                <a:cs typeface="Times New Roman"/>
              </a:rPr>
              <a:t>умение создавать креативные продукты собственной деятельности; </a:t>
            </a:r>
            <a:endParaRPr lang="ru-RU" sz="2000" i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/>
                <a:ea typeface="Times New Roman"/>
                <a:cs typeface="Times New Roman"/>
              </a:rPr>
              <a:t>формирование эстетического отношения к миру. </a:t>
            </a:r>
            <a:endParaRPr lang="ru-RU" sz="2000" i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18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787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раскрыть внутренний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становлению неординарной, разносторонне развитой, гармоничной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ребятам раскрыть себя, свои возможности, ощутить результат своей деятельности (рисунки, поделки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одним словом реализовать себя как творческая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разнообразными видами творческой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комбинирования элементов и нестандартное мышление, формировать умение решать творческие задачи, используя новые выразительные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интуиции, яркой фантазии, стимулировать полёт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самоорганизацию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преодолевать стрессовые состояния путём трансформации болезненных переживаний в созидательную деятельность: создание картин, музыкальную или театральную импровизацию.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64170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6" y="980728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работы над проектом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личностно-ориентированный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и уважение личности каждого ребенка;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социальная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многообразия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форм, видов и содержания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5-16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6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17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Достигнутые результаты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i="0" u="none" strike="noStrike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800" i="1" dirty="0">
              <a:ea typeface="Times New Roman"/>
              <a:cs typeface="Times New Roman"/>
            </a:endParaRPr>
          </a:p>
          <a:p>
            <a:pPr marL="457200" indent="441960">
              <a:lnSpc>
                <a:spcPct val="120000"/>
              </a:lnSpc>
              <a:spcAft>
                <a:spcPts val="0"/>
              </a:spcAft>
            </a:pP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2020 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 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2021 г. прошло более 30 мероприятий.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с увлечением рисовали  рождественские открытки. </a:t>
            </a:r>
            <a:r>
              <a:rPr lang="ru-RU" sz="2000" b="0" i="0" spc="5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остались очень довольны, ведь каждый получил по открытке, сделанной своими собственными руками, которой сможет поздравить своих близких</a:t>
            </a:r>
            <a:r>
              <a:rPr lang="ru-RU" sz="2000" b="0" i="1" spc="5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0" i="0" spc="5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</a:t>
            </a:r>
            <a:r>
              <a:rPr lang="ru-RU" sz="2000" b="1" i="1" spc="5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i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Светлым праздником Рождества.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Поздравляли  прихожан в храме поселка Талица рождественскими песнями.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разучили колядки и рождественские песни и одевшись ангелами, прошли по дворам, поздравляя жителей поселка с Рождеством, желая им  счастья и процветания, мира и добра!  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Сделали «Вифлеемскую  звезду», рисовали ангелов, Весну и «Кусочек счастья»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i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Создали оригинальные праздничные открытки для защитников Отечества и красивые букетики из нежных тюльпанов для мам, бабушек и сестрёнок. 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9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0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открытки» творческая мастерская</a:t>
            </a:r>
          </a:p>
        </p:txBody>
      </p:sp>
      <p:pic>
        <p:nvPicPr>
          <p:cNvPr id="2050" name="Picture 2" descr="IMG_20200105_155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412775"/>
            <a:ext cx="6408712" cy="474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48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прихожан в храме поселка Талица рождественскими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песнями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G_20200107_12083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71" y="1561575"/>
            <a:ext cx="866865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113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7" y="18864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ходила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коляда…»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фольклорный праздник</a:t>
            </a:r>
          </a:p>
        </p:txBody>
      </p:sp>
      <p:pic>
        <p:nvPicPr>
          <p:cNvPr id="4098" name="Picture 2" descr="IMG_20200110_20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67" y="1265858"/>
            <a:ext cx="6823695" cy="478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2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80" y="0"/>
            <a:ext cx="9063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Вифлеемская звезда»</a:t>
            </a:r>
          </a:p>
        </p:txBody>
      </p:sp>
      <p:pic>
        <p:nvPicPr>
          <p:cNvPr id="5122" name="Picture 2" descr="IMG_20200111_164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35" y="1196752"/>
            <a:ext cx="735760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12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Соколов</dc:creator>
  <cp:lastModifiedBy>anast</cp:lastModifiedBy>
  <cp:revision>6</cp:revision>
  <dcterms:created xsi:type="dcterms:W3CDTF">2020-04-16T15:58:48Z</dcterms:created>
  <dcterms:modified xsi:type="dcterms:W3CDTF">2021-07-01T13:42:02Z</dcterms:modified>
</cp:coreProperties>
</file>