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4A298DD-A1CB-4E72-B851-31EE59F14C58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ABDB507-32F0-412F-9AA8-ACD5EA850E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Школа женского лидерства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Межрегиональная общественная организация «Женский голос»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Краткое описание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Согласно опросам большинство граждан России хотят видеть своим руководителем мужчину. Иногда эта цифра доходит до 80%. Это приводит с одной стороны к тому, что лидерский потенциал российских женщин не имеет возможности реализации, а с другой стороны это приводит к неуверенности самих российских женщин в своих лидерских способностях. В результате наша страна теряет многие возможности, которые могли бы быть реализованы в случае, если бы доверие к женщинам-лидерам с одной стороны, и самооценка женщин с другой стороны, были бы выше. Для преодоления сложившейся ситуации необходимо опираться на исторический опыт женского лидерства.  Проект направлен на повышение мотивации российских студенток к карьерному росту путем популяризации историй женского лидерства. В рамках проекта будут проведены 2 очных занятия о женщинах-лидерах прошлых веков и настоящего времени с настольными играми, 3 </a:t>
            </a:r>
            <a:r>
              <a:rPr lang="ru-RU" dirty="0" err="1" smtClean="0"/>
              <a:t>вебинара</a:t>
            </a:r>
            <a:r>
              <a:rPr lang="ru-RU" dirty="0" smtClean="0"/>
              <a:t> и 2 </a:t>
            </a:r>
            <a:r>
              <a:rPr lang="ru-RU" dirty="0" err="1" smtClean="0"/>
              <a:t>кинопоказа</a:t>
            </a:r>
            <a:r>
              <a:rPr lang="ru-RU" dirty="0" smtClean="0"/>
              <a:t>. В рамках проекта студенткам будут в доступной и игровой форме изложены наиболее истории лидерства женщин, оставивших яркий след в истории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реализации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Проект </a:t>
            </a:r>
            <a:r>
              <a:rPr lang="ru-RU" dirty="0" smtClean="0"/>
              <a:t>осуществлялся в </a:t>
            </a:r>
            <a:r>
              <a:rPr lang="ru-RU" dirty="0" smtClean="0"/>
              <a:t>марте-мае 2021 года. </a:t>
            </a:r>
            <a:r>
              <a:rPr lang="ru-RU" dirty="0" smtClean="0"/>
              <a:t>Для </a:t>
            </a:r>
            <a:r>
              <a:rPr lang="ru-RU" dirty="0" smtClean="0"/>
              <a:t>информационного охвата аудитории </a:t>
            </a:r>
            <a:r>
              <a:rPr lang="ru-RU" dirty="0" smtClean="0"/>
              <a:t>задействованы </a:t>
            </a:r>
            <a:r>
              <a:rPr lang="ru-RU" dirty="0" smtClean="0"/>
              <a:t>социальные сети </a:t>
            </a:r>
            <a:r>
              <a:rPr lang="ru-RU" dirty="0" err="1" smtClean="0"/>
              <a:t>Фейсбук</a:t>
            </a:r>
            <a:r>
              <a:rPr lang="ru-RU" dirty="0" smtClean="0"/>
              <a:t>, </a:t>
            </a:r>
            <a:r>
              <a:rPr lang="ru-RU" dirty="0" err="1" smtClean="0"/>
              <a:t>ВКонтакте</a:t>
            </a:r>
            <a:r>
              <a:rPr lang="ru-RU" dirty="0" smtClean="0"/>
              <a:t>, </a:t>
            </a:r>
            <a:r>
              <a:rPr lang="ru-RU" dirty="0" err="1" smtClean="0"/>
              <a:t>Инстаграмм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Занятия проводились </a:t>
            </a:r>
            <a:r>
              <a:rPr lang="ru-RU" dirty="0" err="1" smtClean="0"/>
              <a:t>очно</a:t>
            </a:r>
            <a:r>
              <a:rPr lang="ru-RU" dirty="0" smtClean="0"/>
              <a:t> в г.Москве и Челябинске в помещениях, которые арендует МОО "Женский голос", также занятия </a:t>
            </a:r>
            <a:r>
              <a:rPr lang="ru-RU" dirty="0" smtClean="0"/>
              <a:t>проводились </a:t>
            </a:r>
            <a:r>
              <a:rPr lang="ru-RU" dirty="0" smtClean="0"/>
              <a:t>в форме </a:t>
            </a:r>
            <a:r>
              <a:rPr lang="ru-RU" dirty="0" err="1" smtClean="0"/>
              <a:t>вебинаров</a:t>
            </a:r>
            <a:r>
              <a:rPr lang="ru-RU" dirty="0" smtClean="0"/>
              <a:t>. В частности, для проведения занятий со студентками в г.Москве </a:t>
            </a:r>
            <a:r>
              <a:rPr lang="ru-RU" dirty="0" smtClean="0"/>
              <a:t>использовались </a:t>
            </a:r>
            <a:r>
              <a:rPr lang="ru-RU" dirty="0" smtClean="0"/>
              <a:t>площадки, предоставляемые Московским домом общественных организаций. Для проведение </a:t>
            </a:r>
            <a:r>
              <a:rPr lang="ru-RU" dirty="0" err="1" smtClean="0"/>
              <a:t>вебинаров</a:t>
            </a:r>
            <a:r>
              <a:rPr lang="ru-RU" dirty="0" smtClean="0"/>
              <a:t> будут задействованы площадки </a:t>
            </a:r>
            <a:r>
              <a:rPr lang="ru-RU" dirty="0" err="1" smtClean="0"/>
              <a:t>Zoom</a:t>
            </a:r>
            <a:r>
              <a:rPr lang="ru-RU" dirty="0" smtClean="0"/>
              <a:t> и </a:t>
            </a:r>
            <a:r>
              <a:rPr lang="ru-RU" dirty="0" err="1" smtClean="0"/>
              <a:t>youtube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Проект </a:t>
            </a:r>
            <a:r>
              <a:rPr lang="ru-RU" dirty="0" smtClean="0"/>
              <a:t>предусматривал </a:t>
            </a:r>
            <a:r>
              <a:rPr lang="ru-RU" dirty="0" smtClean="0"/>
              <a:t>не просто проведение лекций и </a:t>
            </a:r>
            <a:r>
              <a:rPr lang="ru-RU" dirty="0" err="1" smtClean="0"/>
              <a:t>вебинаров</a:t>
            </a:r>
            <a:r>
              <a:rPr lang="ru-RU" dirty="0" smtClean="0"/>
              <a:t>, а вовлечение аудитории в активную работу. Для этой цели проект предусматривает использование настольных и иных игр с награждением победительниц, активного обсуждения </a:t>
            </a:r>
            <a:r>
              <a:rPr lang="ru-RU" dirty="0" err="1" smtClean="0"/>
              <a:t>кинопоказов</a:t>
            </a:r>
            <a:r>
              <a:rPr lang="ru-RU" dirty="0" smtClean="0"/>
              <a:t> и семинаров. </a:t>
            </a:r>
          </a:p>
          <a:p>
            <a:r>
              <a:rPr lang="ru-RU" dirty="0" smtClean="0"/>
              <a:t>Оригинальность </a:t>
            </a:r>
            <a:r>
              <a:rPr lang="ru-RU" dirty="0" smtClean="0"/>
              <a:t>проекта заключается в использовании игровых методов (настольные игры) при донесении тем женского лидерства. Студенткам будет предоставлена возможность в игровой форме почувствовать на себе атмосферу эпохи, в которой жила и работала женщина-лидер. Также, настольная игра предполагает победу одной из участниц. </a:t>
            </a:r>
          </a:p>
          <a:p>
            <a:r>
              <a:rPr lang="ru-RU" dirty="0" smtClean="0"/>
              <a:t>Использование настольных игр позволяет хорошо запомнить содержание историю женщины-лидера и хорошо сочетается с запросами аудитории.</a:t>
            </a:r>
          </a:p>
          <a:p>
            <a:r>
              <a:rPr lang="ru-RU" dirty="0" smtClean="0"/>
              <a:t>2 </a:t>
            </a:r>
            <a:r>
              <a:rPr lang="ru-RU" dirty="0" err="1" smtClean="0"/>
              <a:t>кинопоказа</a:t>
            </a:r>
            <a:r>
              <a:rPr lang="ru-RU" dirty="0" smtClean="0"/>
              <a:t> с обсуждениями – также дают возможность хорошо запомнить историю женщин-лидеров.</a:t>
            </a:r>
          </a:p>
          <a:p>
            <a:r>
              <a:rPr lang="ru-RU" dirty="0" err="1" smtClean="0"/>
              <a:t>Вебинары</a:t>
            </a:r>
            <a:r>
              <a:rPr lang="ru-RU" dirty="0" smtClean="0"/>
              <a:t> предполагают проведение лекций с обсуждением в </a:t>
            </a:r>
            <a:r>
              <a:rPr lang="ru-RU" dirty="0" err="1" smtClean="0"/>
              <a:t>онлайн-формате</a:t>
            </a:r>
            <a:r>
              <a:rPr lang="ru-RU" dirty="0" smtClean="0"/>
              <a:t>, что позволяет охватить проектом слушательниц из разных регионов и особенно актуально в условиях пандемии.</a:t>
            </a:r>
          </a:p>
          <a:p>
            <a:r>
              <a:rPr lang="ru-RU" dirty="0" smtClean="0"/>
              <a:t>Проект является социально-значимым, так как направлен на раскрытие лидерского потенциала студенток. Аудитория будет вовлечена в каждое занятие – путем настольной игры или обсуждения. Проект способен изменить жизнь целевой группы путем повышения самооценки, преодоления внутренних барьеров и недоверия к женщинам-лидерам, что позволит представительницам целевой группы максимально раскрыть свой лидерский потенциал. Проект может повлиять на принятие решений относительно будущей работы студенток, их научных интересов. Для общества  в целом проект позволяет поднять уровень доверия к женщинам-лидерам, снизить уровень </a:t>
            </a:r>
            <a:r>
              <a:rPr lang="ru-RU" dirty="0" err="1" smtClean="0"/>
              <a:t>мизогинии</a:t>
            </a:r>
            <a:r>
              <a:rPr lang="ru-RU" dirty="0" smtClean="0"/>
              <a:t> в обществе.</a:t>
            </a:r>
          </a:p>
          <a:p>
            <a:r>
              <a:rPr lang="ru-RU" dirty="0" smtClean="0"/>
              <a:t>Проект отлично масштабируется на различные вузы и регионы. Занятия проекта будут записываться и выкладываться на канале </a:t>
            </a:r>
            <a:r>
              <a:rPr lang="ru-RU" dirty="0" err="1" smtClean="0"/>
              <a:t>youtube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Продвижение проекта будет осуществляться через социальные сети и сайты партнеров проекта, а также на youtube-канале партнеров проекта.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занятий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Политические и философские взгляды Екатерины Дашковой - лекция с настольной игрой.</a:t>
            </a:r>
            <a:br>
              <a:rPr lang="ru-RU" dirty="0" smtClean="0"/>
            </a:br>
            <a:r>
              <a:rPr lang="ru-RU" dirty="0" smtClean="0"/>
              <a:t>2. Женщины в истории философии - </a:t>
            </a:r>
            <a:r>
              <a:rPr lang="ru-RU" dirty="0" err="1" smtClean="0"/>
              <a:t>вебинар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3. Маргарет Тэтчер - долгий путь к </a:t>
            </a:r>
            <a:r>
              <a:rPr lang="ru-RU" dirty="0" err="1" smtClean="0"/>
              <a:t>Финчли</a:t>
            </a:r>
            <a:r>
              <a:rPr lang="ru-RU" dirty="0" smtClean="0"/>
              <a:t> - </a:t>
            </a:r>
            <a:r>
              <a:rPr lang="ru-RU" dirty="0" err="1" smtClean="0"/>
              <a:t>кинопоказ</a:t>
            </a:r>
            <a:r>
              <a:rPr lang="ru-RU" dirty="0" smtClean="0"/>
              <a:t> с обсуждением.</a:t>
            </a:r>
            <a:br>
              <a:rPr lang="ru-RU" dirty="0" smtClean="0"/>
            </a:br>
            <a:r>
              <a:rPr lang="ru-RU" dirty="0" smtClean="0"/>
              <a:t>4. Вдова Клико - первая в мире бизнес-леди. Лекция с настольной игрой.</a:t>
            </a:r>
            <a:br>
              <a:rPr lang="ru-RU" dirty="0" smtClean="0"/>
            </a:br>
            <a:r>
              <a:rPr lang="ru-RU" dirty="0" smtClean="0"/>
              <a:t>5. </a:t>
            </a:r>
            <a:r>
              <a:rPr lang="ru-RU" dirty="0" err="1" smtClean="0"/>
              <a:t>Вебинар</a:t>
            </a:r>
            <a:r>
              <a:rPr lang="ru-RU" dirty="0" smtClean="0"/>
              <a:t> о </a:t>
            </a:r>
            <a:r>
              <a:rPr lang="ru-RU" dirty="0" err="1" smtClean="0"/>
              <a:t>философине</a:t>
            </a:r>
            <a:r>
              <a:rPr lang="ru-RU" dirty="0" smtClean="0"/>
              <a:t> Наталье </a:t>
            </a:r>
            <a:r>
              <a:rPr lang="ru-RU" dirty="0" err="1" smtClean="0"/>
              <a:t>Ильиной-Вокач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6. Забытая </a:t>
            </a:r>
            <a:r>
              <a:rPr lang="ru-RU" dirty="0" err="1" smtClean="0"/>
              <a:t>геометриня</a:t>
            </a:r>
            <a:r>
              <a:rPr lang="ru-RU" dirty="0" smtClean="0"/>
              <a:t> </a:t>
            </a:r>
            <a:r>
              <a:rPr lang="ru-RU" dirty="0" err="1" smtClean="0"/>
              <a:t>Пандрозия</a:t>
            </a:r>
            <a:r>
              <a:rPr lang="ru-RU" dirty="0" smtClean="0"/>
              <a:t> и мученица науки </a:t>
            </a:r>
            <a:r>
              <a:rPr lang="ru-RU" dirty="0" err="1" smtClean="0"/>
              <a:t>Гипатия</a:t>
            </a:r>
            <a:r>
              <a:rPr lang="ru-RU" dirty="0" smtClean="0"/>
              <a:t>. Что мы знаем о женщинах-математиках поздней Античности - </a:t>
            </a:r>
            <a:r>
              <a:rPr lang="ru-RU" dirty="0" err="1" smtClean="0"/>
              <a:t>вебинар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7. Цветок пустыни - </a:t>
            </a:r>
            <a:r>
              <a:rPr lang="ru-RU" dirty="0" err="1" smtClean="0"/>
              <a:t>кинопоказ</a:t>
            </a:r>
            <a:r>
              <a:rPr lang="ru-RU" dirty="0" smtClean="0"/>
              <a:t> с обсуждением.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Фрагмент настольной игры</a:t>
            </a:r>
            <a:endParaRPr lang="ru-RU" dirty="0"/>
          </a:p>
        </p:txBody>
      </p:sp>
      <p:pic>
        <p:nvPicPr>
          <p:cNvPr id="4" name="Содержимое 3" descr="настолка о Дашковой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591" y="1851514"/>
            <a:ext cx="4782218" cy="436305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Автор идеи – Татьяна </a:t>
            </a:r>
            <a:r>
              <a:rPr lang="ru-RU" dirty="0" err="1" smtClean="0"/>
              <a:t>Коломейцева</a:t>
            </a:r>
            <a:endParaRPr lang="ru-RU" dirty="0" smtClean="0"/>
          </a:p>
          <a:p>
            <a:r>
              <a:rPr lang="ru-RU" dirty="0" smtClean="0"/>
              <a:t>Руководитель проекта – Марина Богдан</a:t>
            </a:r>
          </a:p>
          <a:p>
            <a:r>
              <a:rPr lang="ru-RU" dirty="0" smtClean="0"/>
              <a:t>Председатель МОО «Женский голос» - Татьяна </a:t>
            </a:r>
            <a:r>
              <a:rPr lang="ru-RU" dirty="0" err="1" smtClean="0"/>
              <a:t>Сухареа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МОО «Женский голос»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2021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161</TotalTime>
  <Words>557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Школа женского лидерства</vt:lpstr>
      <vt:lpstr>Краткое описание проекта</vt:lpstr>
      <vt:lpstr>План реализации проекта</vt:lpstr>
      <vt:lpstr>Содержание занятий</vt:lpstr>
      <vt:lpstr>Фрагмент настольной игры</vt:lpstr>
      <vt:lpstr>Слайд 6</vt:lpstr>
      <vt:lpstr>МОО «Женский голос»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женского лидерства</dc:title>
  <dc:creator>Asus</dc:creator>
  <cp:lastModifiedBy>Asus</cp:lastModifiedBy>
  <cp:revision>17</cp:revision>
  <dcterms:created xsi:type="dcterms:W3CDTF">2021-07-05T12:08:23Z</dcterms:created>
  <dcterms:modified xsi:type="dcterms:W3CDTF">2021-07-05T14:50:00Z</dcterms:modified>
</cp:coreProperties>
</file>