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741C4-2099-46FA-B96D-289819F71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00DF15-B24B-45EC-B73F-838E94AC6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59808-380F-4D25-BD52-F9E18B1A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424-127E-4C2B-8237-9A4EF4D3C7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A76D2-782D-4C13-AF4E-842FF57A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D5F142-190D-47A2-921F-DF59D39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B8DE-3032-462B-84C5-DDFA5D6C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3212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C84FA-10FF-4808-B4BF-76B81FE4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38B0FB-B6A7-4BC4-9951-BD2E1EFC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C424-127E-4C2B-8237-9A4EF4D3C7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52B5F7-CFE0-453D-AE04-8DCCB41C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92A3D0-3011-487A-9525-12943C5C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B8DE-3032-462B-84C5-DDFA5D6C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5023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DC0AC-B745-465A-8A8E-825298D2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32FBB3-B867-443E-8F5E-E3E3A948A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E4EF2-F360-4D9B-B780-F2F11EE77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C424-127E-4C2B-8237-9A4EF4D3C7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DF555-F360-4E25-AC58-207A32EE8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9DD2-D020-4A27-AA4A-3A11B7E2F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B8DE-3032-462B-84C5-DDFA5D6C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7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png" /><Relationship Id="rId4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BA469-03C7-4493-8A66-C4FF006E6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33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>
                <a:latin typeface="Century Gothic" panose="020b0502020202020204" pitchFamily="34" charset="0"/>
              </a:rPr>
              <a:t>Создание молодежного пространства </a:t>
            </a:r>
            <a:br>
              <a:rPr lang="ru-RU" sz="4400" b="1">
                <a:latin typeface="Century Gothic" panose="020b0502020202020204" pitchFamily="34" charset="0"/>
              </a:rPr>
            </a:br>
            <a:r>
              <a:rPr lang="ru-RU" sz="2800">
                <a:latin typeface="Century Gothic" panose="020b0502020202020204" pitchFamily="34" charset="0"/>
              </a:rPr>
              <a:t>в рамках конкурсного отбора инициативных проектов,</a:t>
            </a:r>
            <a:br>
              <a:rPr lang="ru-RU" sz="2800">
                <a:latin typeface="Century Gothic" panose="020b0502020202020204" pitchFamily="34" charset="0"/>
              </a:rPr>
            </a:br>
            <a:r>
              <a:rPr lang="ru-RU" sz="2800">
                <a:latin typeface="Century Gothic" panose="020b0502020202020204" pitchFamily="34" charset="0"/>
              </a:rPr>
              <a:t>выдвигаемых для получения финансовой</a:t>
            </a:r>
            <a:br>
              <a:rPr lang="ru-RU" sz="2800">
                <a:latin typeface="Century Gothic" panose="020b0502020202020204" pitchFamily="34" charset="0"/>
              </a:rPr>
            </a:br>
            <a:r>
              <a:rPr lang="ru-RU" sz="2800">
                <a:latin typeface="Century Gothic" panose="020b0502020202020204" pitchFamily="34" charset="0"/>
              </a:rPr>
              <a:t>поддержки из областного бюджета</a:t>
            </a:r>
            <a:br>
              <a:rPr lang="ru-RU" sz="2800">
                <a:latin typeface="Century Gothic" panose="020b0502020202020204" pitchFamily="34" charset="0"/>
              </a:rPr>
            </a:b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BA467EA6-22CA-441D-AA51-58A92A51A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1347" y="3909218"/>
            <a:ext cx="10668000" cy="2930843"/>
          </a:xfrm>
        </p:spPr>
        <p:txBody>
          <a:bodyPr>
            <a:normAutofit lnSpcReduction="10000"/>
          </a:bodyPr>
          <a:lstStyle/>
          <a:p>
            <a:pPr algn="r"/>
            <a:r>
              <a:rPr lang="ru-RU">
                <a:latin typeface="Century Gothic" panose="020b0502020202020204" pitchFamily="34" charset="0"/>
              </a:rPr>
              <a:t>Инициатор проекта: </a:t>
            </a:r>
          </a:p>
          <a:p>
            <a:pPr algn="r"/>
            <a:r>
              <a:rPr lang="ru-RU">
                <a:latin typeface="Century Gothic" panose="020b0502020202020204" pitchFamily="34" charset="0"/>
              </a:rPr>
              <a:t>Гущина Дарья Алексеевна</a:t>
            </a:r>
          </a:p>
          <a:p>
            <a:endParaRPr lang="ru-RU">
              <a:latin typeface="Century Gothic" panose="020b0502020202020204" pitchFamily="34" charset="0"/>
            </a:endParaRPr>
          </a:p>
          <a:p>
            <a:endParaRPr lang="ru-RU" sz="1800">
              <a:latin typeface="Century Gothic" panose="020b0502020202020204" pitchFamily="34" charset="0"/>
            </a:endParaRPr>
          </a:p>
          <a:p>
            <a:endParaRPr lang="ru-RU" sz="1800">
              <a:latin typeface="Century Gothic" panose="020b0502020202020204" pitchFamily="34" charset="0"/>
            </a:endParaRPr>
          </a:p>
          <a:p>
            <a:endParaRPr lang="ru-RU" sz="1800">
              <a:latin typeface="Century Gothic" panose="020b0502020202020204" pitchFamily="34" charset="0"/>
            </a:endParaRPr>
          </a:p>
          <a:p>
            <a:r>
              <a:rPr lang="ru-RU" sz="1800">
                <a:latin typeface="Century Gothic" panose="020b0502020202020204" pitchFamily="34" charset="0"/>
              </a:rPr>
              <a:t>                                 г. Гусь-Хрустальный </a:t>
            </a:r>
            <a:br>
              <a:rPr lang="ru-RU" sz="1800">
                <a:latin typeface="Century Gothic" panose="020b0502020202020204" pitchFamily="34" charset="0"/>
              </a:rPr>
            </a:br>
            <a:r>
              <a:rPr lang="ru-RU" sz="1800">
                <a:latin typeface="Century Gothic" panose="020b0502020202020204" pitchFamily="34" charset="0"/>
              </a:rPr>
              <a:t>                                 2026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3667471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2D787-9832-45A9-9B3B-4BCF2003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65125"/>
            <a:ext cx="11125200" cy="1325563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Адрес создания Молодежного пространства: </a:t>
            </a:r>
            <a:r>
              <a:rPr lang="ru-RU" sz="3600" b="1" err="1"/>
              <a:t>г.Гусь-Хрустальный, ул. Микрорайон, д.52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531A60-A28B-4BAC-AFB5-71D4452D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16" t="16148" r="31011" b="13629"/>
          <a:stretch>
            <a:fillRect/>
          </a:stretch>
        </p:blipFill>
        <p:spPr>
          <a:xfrm>
            <a:off x="3314699" y="1943257"/>
            <a:ext cx="5816601" cy="4549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745876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2D787-9832-45A9-9B3B-4BCF2003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65125"/>
            <a:ext cx="11125200" cy="1325563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Состояние помещения в настоящее время</a:t>
            </a:r>
            <a:endParaRPr lang="ru-RU" sz="3600" b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A80A2C-5733-4F86-8E12-ADE6B3998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93" y="1591518"/>
            <a:ext cx="6527613" cy="4901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205597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2D787-9832-45A9-9B3B-4BCF2003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73" y="142241"/>
            <a:ext cx="11125200" cy="1325563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Состояние помещения в настоящее время</a:t>
            </a:r>
            <a:endParaRPr lang="ru-RU" sz="3600" b="1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108337-85FB-4DAA-B7D0-0125D7A6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87" y="1204310"/>
            <a:ext cx="7096573" cy="5328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8364936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2D787-9832-45A9-9B3B-4BCF2003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73" y="142241"/>
            <a:ext cx="11125200" cy="1325563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Состояние помещения в настоящее время</a:t>
            </a:r>
            <a:endParaRPr lang="ru-RU" sz="3600" b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E16EEF-DD44-4E02-ADF3-14C9B487F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78" y="1356675"/>
            <a:ext cx="6536643" cy="490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8056834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2D787-9832-45A9-9B3B-4BCF2003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73" y="142241"/>
            <a:ext cx="11125200" cy="1325563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Состояние помещения в настоящее время</a:t>
            </a:r>
            <a:endParaRPr lang="ru-RU" sz="3600" b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B9907E-E79C-4A5D-8212-82E04425E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7840"/>
            <a:ext cx="5520672" cy="4145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6BA913-7B5E-4EC3-A621-4172FAD5D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80" y="1467804"/>
            <a:ext cx="5688820" cy="47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467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2D787-9832-45A9-9B3B-4BCF2003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73" y="142241"/>
            <a:ext cx="11125200" cy="833119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Планируемый к реализации дизайн-проект </a:t>
            </a:r>
            <a:endParaRPr lang="ru-RU" sz="3600" b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552F3E-0528-4BC7-83D0-66DBD5A55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1285240"/>
            <a:ext cx="10017760" cy="500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462796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2D787-9832-45A9-9B3B-4BCF2003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73" y="142241"/>
            <a:ext cx="11125200" cy="833119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Планируемый к реализации дизайн-проект </a:t>
            </a:r>
            <a:endParaRPr lang="ru-RU" sz="3600" b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3FC184-61BB-41D4-85B8-24E51D35A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051560"/>
            <a:ext cx="10850880" cy="5425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22023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11</Paragraphs>
  <Slides>8</Slides>
  <Notes>0</Notes>
  <TotalTime>70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3">
      <vt:lpstr>Arial</vt:lpstr>
      <vt:lpstr>Calibri Light</vt:lpstr>
      <vt:lpstr>Calibri</vt:lpstr>
      <vt:lpstr>Century Gothic</vt:lpstr>
      <vt:lpstr>Тема Office</vt:lpstr>
      <vt:lpstr>Создание молодежного пространства в рамках конкурсного отбора инициативных проектов,выдвигаемых для получения финансовойподдержки из областного бюджета</vt:lpstr>
      <vt:lpstr>Адрес создания Молодежного пространства: г.Гусь-Хрустальный, ул. Микрорайон, д.52</vt:lpstr>
      <vt:lpstr>Состояние помещения в настоящее время</vt:lpstr>
      <vt:lpstr>Состояние помещения в настоящее время</vt:lpstr>
      <vt:lpstr>Состояние помещения в настоящее время</vt:lpstr>
      <vt:lpstr>Состояние помещения в настоящее время</vt:lpstr>
      <vt:lpstr>Планируемый к реализации дизайн-проект </vt:lpstr>
      <vt:lpstr>Планируемый к реализации дизайн-проект 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Создание молодежного пространства  в рамках конкурсного отбора инициативных проектов, выдвигаемых для получения финансовой поддержки из областного бюджета </dc:title>
  <dc:creator>Пользователь</dc:creator>
  <cp:lastModifiedBy>User</cp:lastModifiedBy>
  <cp:revision>3</cp:revision>
  <dcterms:created xsi:type="dcterms:W3CDTF">2025-02-03T10:40:26Z</dcterms:created>
  <dcterms:modified xsi:type="dcterms:W3CDTF">2026-03-18T07:26:35Z</dcterms:modified>
</cp:coreProperties>
</file>