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939C6-1886-4BA4-A3FB-17A97D7D2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19AE3D-7CB4-4347-95B6-193BA3E96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906CD-12AB-4973-BDFA-39ED368C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A7D62-5F5E-4885-95B6-C2147548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A1820-E973-4B2F-92AE-92A8352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1D168-6B35-42C8-8153-1486BEF45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31607F-0FC5-4693-8742-75B4C13D3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92CB1F-DB00-4739-B04B-20E92D49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703B2-DE49-45F8-9D28-98132D38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6D47F-F046-4C4E-A0B8-9AE733E6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1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7FCD01-3FA4-4C47-AA60-3C75747B4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7AB92A-B99A-4E11-B43C-744207235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A0E23-EB3D-43B5-BDAD-9B16FBC0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B9557-BE2E-4AAF-9ED5-6000F68B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8AA2F-EAD1-4E57-905D-A387CEAD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438AF-21F1-4846-A523-1B8E2DD6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ECCBD-D226-4F62-9F2A-4DD9FAD57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B888F-DDF5-4880-B64E-523436BC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778FD-7A0A-421D-A36F-258C04FF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A6C120-4067-4DA0-9CDF-E0B4593A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87223-FEC4-4F7D-A44B-670C55CA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C1B0D-5EFA-4FCF-812F-EF8D2DED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229D9-4E5D-40DE-8F96-1C7ACC7E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74083-C272-43FE-848C-20BF1717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9B3A3-A668-452E-8499-9D141475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34511-D4A8-4FDA-BE73-4D28048A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F1D3B-9034-4C91-9DD0-8706EF08C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EF6DC-860E-4EA1-B418-1AE42E27B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9F116-3B2A-488E-805E-AFB2F8E4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9DDC5-EBCF-4230-9698-CF8D0445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4463E-A5BF-4652-A22C-46254CA8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169D-CE91-47A0-BE6C-012BD138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3D3DC0-A8CC-41EA-A324-81EB2615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A2C4E-B3A4-4DE6-82AB-C4C84323F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D05FF7-F802-422A-88BD-4E9BA97FB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31220D-8124-4CA5-A47C-15FC485A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5C0262-ECD4-4D80-BCB7-E7C25964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8A901-E58C-4A9F-AA84-81A53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0270B-4E9A-43DD-B272-84B19779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4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3F9D-D7EF-4781-A9C6-FF5C5E0C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843F4E-A15C-42BB-91F6-B0A28024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C3EAE8-DDFE-4E3C-954D-A462E9E1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021D1-2EA1-467A-97A0-5A3548C5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3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578198-19EF-4ACA-8B7E-852CFC92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C27F37-DF30-457F-9A5F-05B1A009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B54EA-9EDB-4BF2-8423-ABEB7954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1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33B14-3F95-4111-A5B9-98391E2D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16CE9-8A30-4F2E-9F6B-910F7D27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1458B9-546A-403C-A5AE-1CEF64B25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A077C-1FE2-4C53-AD90-326C6F8F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24165-E737-45D3-81DE-C655F5B2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7FEB4-A0BF-49E5-AD2C-D16E1535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8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320B3-34BE-4145-9372-306E7E80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FF2A87-01FF-4A06-942A-7AC1DE309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C0EA16-2E76-4E0E-B701-BA133A5FD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20246-9587-44BD-8CA6-69F99860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15300-71D0-4F6F-ADFE-33B0B2D7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57B7A-B894-4490-A89B-5BFC1442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4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13E10-CF3D-4612-92BD-91E48501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1BDC94-C4D0-4A75-ACF0-230805CF5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9C347-A60B-42B1-90E2-147F5DDD6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37FD-BDA6-4DC6-8D43-FA7814C21B5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A2A02-425C-4640-990B-F4C50F278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05A33C-0378-4263-A10D-93B9FD2F7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87C56-1987-4BD3-9D0D-465D134FC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6EBE5-9F9D-4BD0-924E-F00F98C97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81877-CEFC-4C9B-ABB2-B4EE84B35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5AB7B2-D87E-4904-8AC6-460D3FA54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68262"/>
            <a:ext cx="5511800" cy="6743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11281-6ACC-4720-BE2C-55C3518AF2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51602" y="53181"/>
            <a:ext cx="5372100" cy="67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152E5-AC4F-4EBE-9267-EDD473BD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A1983D2-AE3F-423A-AE28-D99C6D55FB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70" y="141288"/>
            <a:ext cx="5081930" cy="65897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43F32-7A01-4678-BDE6-C03112532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365124"/>
            <a:ext cx="5730875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Кошко Е.С.</dc:creator>
  <cp:lastModifiedBy>Кошко Е.С.</cp:lastModifiedBy>
  <cp:revision>1</cp:revision>
  <dcterms:created xsi:type="dcterms:W3CDTF">2025-10-20T09:49:22Z</dcterms:created>
  <dcterms:modified xsi:type="dcterms:W3CDTF">2025-10-20T09:49:30Z</dcterms:modified>
</cp:coreProperties>
</file>