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90376b32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90376b3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90376b32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90376b3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90376b32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90376b3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184db03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184db03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90376b32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90376b32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ission-zero-waste.ru/game/5R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k.com/video-143207782_45623903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ission-zero-waste.ru/" TargetMode="External"/><Relationship Id="rId4" Type="http://schemas.openxmlformats.org/officeDocument/2006/relationships/hyperlink" Target="mailto:game@mission-zero-waste.ru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4549"/>
            <a:ext cx="9143999" cy="437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проекта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Формирование экологической культуры в сфере управления отходами и ответственного потребления путем вовлечения в игровой проект </a:t>
            </a:r>
            <a:r>
              <a:rPr lang="ru" sz="1400"/>
              <a:t>«Миссия «Ноль отходов»</a:t>
            </a:r>
            <a:r>
              <a:rPr lang="ru" sz="1400"/>
              <a:t> 25000 человек, преимущественно подростков и молодежь до конца 2021 года.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По данным Счетной палаты, россияне производят 70 млн тонн твердых коммунальных отходов (ТКО) в год. Причем 90% ТКО захораниваются на полигонах и свалках и только не более  7% отходов перерабатываются. Это связано с отсутствием устойчивой культуры обращения с бытовыми отходами.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Цель проекта реализуется за счет интереса к мобильным играм и игровой индустрии. Количество людей, вовлеченных в игровую индустрию, растет с каждым днем. Объем российского игрового рынка в 2020 году вырос на 35%, что в 2,5 раза превышает рост рынка в 2019 году. На фоне постоянного роста остроты экологических проблем в России и в мире игровые проекты могут стать каналом вовлечения новой аудитории в снижение экоследа и участие в решении экопроблем.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Реализация проекта - решение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69375" y="1014100"/>
            <a:ext cx="240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5 мобильных игр</a:t>
            </a:r>
            <a:br>
              <a:rPr lang="ru" sz="1500"/>
            </a:br>
            <a:r>
              <a:rPr lang="ru" sz="1500"/>
              <a:t>о концепции “ноль отходов”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10 заданий офлайн-квеста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просветительский лендинг проекта </a:t>
            </a:r>
            <a:r>
              <a:rPr lang="ru" sz="1500" u="sng">
                <a:solidFill>
                  <a:schemeClr val="hlink"/>
                </a:solidFill>
                <a:hlinkClick r:id="rId3"/>
              </a:rPr>
              <a:t>https://mission-zero-waste.ru/game/5R/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Индивидуальный и территориальный рейтинг игроков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822" y="1014088"/>
            <a:ext cx="4209750" cy="29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2575" y="1598496"/>
            <a:ext cx="2145200" cy="2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7676" y="2852050"/>
            <a:ext cx="2538676" cy="206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8100" y="2571745"/>
            <a:ext cx="1100675" cy="234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Достигнутые результаты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2603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Более </a:t>
            </a:r>
            <a:r>
              <a:rPr b="1" lang="ru" sz="1200"/>
              <a:t>8000 игроков поучаствовали в </a:t>
            </a:r>
            <a:r>
              <a:rPr b="1" lang="ru" sz="1200"/>
              <a:t>онлайн</a:t>
            </a:r>
            <a:r>
              <a:rPr lang="ru" sz="1200"/>
              <a:t> составляющей проекта и более </a:t>
            </a:r>
            <a:r>
              <a:rPr b="1" lang="ru" sz="1200"/>
              <a:t>4500 игроков участвовали в офлайн</a:t>
            </a:r>
            <a:r>
              <a:rPr lang="ru" sz="1200"/>
              <a:t>-квесте </a:t>
            </a:r>
            <a:r>
              <a:rPr lang="ru" sz="1200"/>
              <a:t>проект</a:t>
            </a:r>
            <a:r>
              <a:rPr lang="ru" sz="1200"/>
              <a:t>а</a:t>
            </a:r>
            <a:r>
              <a:rPr lang="ru" sz="1200"/>
              <a:t> «Миссия «Ноль отходов». Суммарная аудитория проекта превысила </a:t>
            </a:r>
            <a:r>
              <a:rPr b="1" lang="ru" sz="1200"/>
              <a:t>12500 человек</a:t>
            </a:r>
            <a:r>
              <a:rPr lang="ru" sz="1200"/>
              <a:t> и продолжает ежедневно расти, из них 1400 человек подписались на нашу экорассылку.</a:t>
            </a:r>
            <a:br>
              <a:rPr lang="ru" sz="1200"/>
            </a:br>
            <a:r>
              <a:rPr lang="ru" sz="1200"/>
              <a:t>Охват п</a:t>
            </a:r>
            <a:r>
              <a:rPr lang="ru" sz="1200"/>
              <a:t>роморолика проекта</a:t>
            </a:r>
            <a:br>
              <a:rPr lang="ru" sz="1200"/>
            </a:br>
            <a:r>
              <a:rPr lang="ru" sz="1200"/>
              <a:t>ВКонтакте — более </a:t>
            </a:r>
            <a:r>
              <a:rPr b="1" lang="ru" sz="1200"/>
              <a:t>76 тысяч просмотров</a:t>
            </a:r>
            <a:r>
              <a:rPr lang="ru" sz="1200"/>
              <a:t>. </a:t>
            </a:r>
            <a:r>
              <a:rPr lang="ru" sz="1200" u="sng">
                <a:solidFill>
                  <a:schemeClr val="hlink"/>
                </a:solidFill>
                <a:hlinkClick r:id="rId3"/>
              </a:rPr>
              <a:t>https://vk.com/video-143207782_456239032</a:t>
            </a:r>
            <a:br>
              <a:rPr lang="ru" sz="1200"/>
            </a:br>
            <a:r>
              <a:rPr lang="ru" sz="1200"/>
              <a:t>Трансляция в поездах московского метро — ориентировочный охват зрителей составил </a:t>
            </a:r>
            <a:r>
              <a:rPr b="1" lang="ru" sz="1200"/>
              <a:t>9 миллионов человек</a:t>
            </a:r>
            <a:r>
              <a:rPr lang="ru" sz="1200"/>
              <a:t>.</a:t>
            </a:r>
            <a:br>
              <a:rPr lang="ru" sz="1200"/>
            </a:br>
            <a:r>
              <a:rPr lang="ru" sz="1200"/>
              <a:t>Рассылка - </a:t>
            </a:r>
            <a:r>
              <a:rPr b="1" lang="ru" sz="1200"/>
              <a:t>80000 писем</a:t>
            </a:r>
            <a:r>
              <a:rPr lang="ru" sz="1200"/>
              <a:t> по аудитории учителей, студентов и экоактивистов дружественных проектов.</a:t>
            </a:r>
            <a:br>
              <a:rPr lang="ru" sz="1200"/>
            </a:br>
            <a:r>
              <a:rPr lang="ru" sz="1200"/>
              <a:t>Охват публикаций о проекте в СМИ — </a:t>
            </a:r>
            <a:r>
              <a:rPr b="1" lang="ru" sz="1200"/>
              <a:t>6 миллионов человек.</a:t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625" y="445025"/>
            <a:ext cx="1430675" cy="19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588" y="445025"/>
            <a:ext cx="1706600" cy="22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0125" y="1808325"/>
            <a:ext cx="1855775" cy="11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1368" y="2113513"/>
            <a:ext cx="1628633" cy="9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3511400"/>
            <a:ext cx="2616351" cy="13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52338" y="2831137"/>
            <a:ext cx="2231358" cy="180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Конкурс</a:t>
            </a:r>
            <a:r>
              <a:rPr lang="ru"/>
              <a:t> </a:t>
            </a:r>
            <a:r>
              <a:rPr lang="ru"/>
              <a:t>«Миссия «Ноль отходов». Живая Волга»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416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В июне 2021 года проведен конкурс среди игроков проекта «Миссия «Ноль отходов». Живая Волга» в котором поучаствовали более 750 человек из регионов Волжского бассейна.</a:t>
            </a:r>
            <a:br>
              <a:rPr lang="ru" sz="1300"/>
            </a:br>
            <a:br>
              <a:rPr lang="ru" sz="1300"/>
            </a:br>
            <a:r>
              <a:rPr lang="ru" sz="1300"/>
              <a:t>На сентябрь 2021 года в проекте запланирован конкурс “Миссия Ноль отходов. День Байкала” для жителей Иркутской области и Республики Бурятия.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300"/>
              <a:t>Конкурсная волна запущена совместно с Движением ЭКА в рамках проекта «Живая волга» Coca-Cola в России. Проект реализуется в рамках глобальной стратегии Coca-Cola «Мир без отходов».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2836125" cy="18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425" y="2492561"/>
            <a:ext cx="3079201" cy="14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12" y="3389712"/>
            <a:ext cx="2168463" cy="13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681" y="4037500"/>
            <a:ext cx="1080444" cy="7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3080" y="4127762"/>
            <a:ext cx="140854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«Миссия «Ноль отходов»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309650" y="1141500"/>
            <a:ext cx="3527100" cy="28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Дмитрий Алифиров</a:t>
            </a:r>
            <a:br>
              <a:rPr lang="ru" sz="2000"/>
            </a:br>
            <a:r>
              <a:rPr lang="ru" sz="2000"/>
              <a:t>и</a:t>
            </a:r>
            <a:br>
              <a:rPr lang="ru" sz="2000"/>
            </a:br>
            <a:r>
              <a:rPr lang="ru" sz="2000"/>
              <a:t>Анна Кудашева</a:t>
            </a:r>
            <a:br>
              <a:rPr lang="ru"/>
            </a:br>
            <a:br>
              <a:rPr lang="ru" sz="2000"/>
            </a:br>
            <a:r>
              <a:rPr lang="ru" u="sng">
                <a:solidFill>
                  <a:schemeClr val="hlink"/>
                </a:solidFill>
                <a:hlinkClick r:id="rId3"/>
              </a:rPr>
              <a:t>https://mission-zero-waste.ru/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game@mission-zero-waste.ru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41500"/>
            <a:ext cx="1906523" cy="286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6450" y="1141500"/>
            <a:ext cx="2795849" cy="27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