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61" r:id="rId6"/>
    <p:sldId id="259" r:id="rId7"/>
    <p:sldId id="260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DDBC-CC1E-4C30-93B3-EDC7D0282D4F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05033-4329-48E0-ABDD-047A3726E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437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DDBC-CC1E-4C30-93B3-EDC7D0282D4F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05033-4329-48E0-ABDD-047A3726E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42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DDBC-CC1E-4C30-93B3-EDC7D0282D4F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05033-4329-48E0-ABDD-047A3726E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900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DDBC-CC1E-4C30-93B3-EDC7D0282D4F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05033-4329-48E0-ABDD-047A3726E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564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DDBC-CC1E-4C30-93B3-EDC7D0282D4F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05033-4329-48E0-ABDD-047A3726E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516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DDBC-CC1E-4C30-93B3-EDC7D0282D4F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05033-4329-48E0-ABDD-047A3726E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60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DDBC-CC1E-4C30-93B3-EDC7D0282D4F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05033-4329-48E0-ABDD-047A3726E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81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DDBC-CC1E-4C30-93B3-EDC7D0282D4F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05033-4329-48E0-ABDD-047A3726E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373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DDBC-CC1E-4C30-93B3-EDC7D0282D4F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05033-4329-48E0-ABDD-047A3726E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748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DDBC-CC1E-4C30-93B3-EDC7D0282D4F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05033-4329-48E0-ABDD-047A3726E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725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DDBC-CC1E-4C30-93B3-EDC7D0282D4F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05033-4329-48E0-ABDD-047A3726E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871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6DDBC-CC1E-4C30-93B3-EDC7D0282D4F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5033-4329-48E0-ABDD-047A3726E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761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/>
              <a:t>Волонтерская организация «Шьём Победу Питер» является частью Всероссийского движения «Шьём для Наших» и в сентябре 2022 года называлась «Шьём для Наших Питер». В январе 2023 было решено переименовать группу в «Шьём Победу Питер»</a:t>
            </a:r>
            <a:endParaRPr lang="ru-RU" sz="24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2411021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На начало сентября 2024 года активно работают два штаба – в Пушкине и недалеко от метро «Площадь Ленина». Оборудование для кроя и пошива изделий большей частью передано благотворителями безвозмездно, ткани и фурнитура закупаются на пожертвования или передаются в дар.</a:t>
            </a:r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Штаб в Пушкине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902" y="2505075"/>
            <a:ext cx="4027559" cy="3684588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Штаб на Большом Сампсониевском</a:t>
            </a: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181152"/>
            <a:ext cx="5183188" cy="2332434"/>
          </a:xfrm>
        </p:spPr>
      </p:pic>
    </p:spTree>
    <p:extLst>
      <p:ext uri="{BB962C8B-B14F-4D97-AF65-F5344CB8AC3E}">
        <p14:creationId xmlns:p14="http://schemas.microsoft.com/office/powerpoint/2010/main" val="4159474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За 2 года существования коллектив отправил на фронт более 35 тысяч различных изделий, включая разработанные нами маскхалаты (лето и зима), а также муфты для операторов БПЛА. </a:t>
            </a:r>
            <a:endParaRPr lang="ru-RU" sz="2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0098"/>
            <a:ext cx="5181600" cy="390239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835434"/>
            <a:ext cx="5181600" cy="2331720"/>
          </a:xfrm>
        </p:spPr>
      </p:pic>
    </p:spTree>
    <p:extLst>
      <p:ext uri="{BB962C8B-B14F-4D97-AF65-F5344CB8AC3E}">
        <p14:creationId xmlns:p14="http://schemas.microsoft.com/office/powerpoint/2010/main" val="3484336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Мы разработали вместе с медперсоналом и бойцами модели госпитальных брюк, шорт, разъёмное белье на кнопках и многое другое. Задаем стандарты изделий хорошего качества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48" y="1825625"/>
            <a:ext cx="3263503" cy="43513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43969"/>
            <a:ext cx="5181600" cy="2914650"/>
          </a:xfrm>
        </p:spPr>
      </p:pic>
    </p:spTree>
    <p:extLst>
      <p:ext uri="{BB962C8B-B14F-4D97-AF65-F5344CB8AC3E}">
        <p14:creationId xmlns:p14="http://schemas.microsoft.com/office/powerpoint/2010/main" val="471482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В госпитали отправлено более 20 тысяч единиц одежды, различных подушек и белья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70" y="1825625"/>
            <a:ext cx="3555859" cy="43513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1007505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Имеются благодарственные письма от боевых командиров, Законодательного собрания СПб, а также наша работа отмечена на уровне Государственной Думы </a:t>
            </a:r>
            <a:r>
              <a:rPr lang="ru-RU" sz="2400" dirty="0" smtClean="0"/>
              <a:t>Благодарственным </a:t>
            </a:r>
            <a:r>
              <a:rPr lang="ru-RU" sz="2400" dirty="0"/>
              <a:t>письмом. 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48" y="1825625"/>
            <a:ext cx="3263503" cy="43513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344833"/>
            <a:ext cx="5181600" cy="3312922"/>
          </a:xfrm>
        </p:spPr>
      </p:pic>
    </p:spTree>
    <p:extLst>
      <p:ext uri="{BB962C8B-B14F-4D97-AF65-F5344CB8AC3E}">
        <p14:creationId xmlns:p14="http://schemas.microsoft.com/office/powerpoint/2010/main" val="1356752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У </a:t>
            </a:r>
            <a:r>
              <a:rPr lang="ru-RU" sz="2400" dirty="0" smtClean="0"/>
              <a:t>группы </a:t>
            </a:r>
            <a:r>
              <a:rPr lang="ru-RU" sz="2400" dirty="0"/>
              <a:t>Шьём Победу Питер имеются медали “За помощь СВО”, учрежденная ЛДПР</a:t>
            </a:r>
            <a:r>
              <a:rPr lang="ru-RU" sz="2400" dirty="0" smtClean="0"/>
              <a:t>, медали </a:t>
            </a:r>
            <a:r>
              <a:rPr lang="ru-RU" sz="2400" dirty="0"/>
              <a:t>“Волонтёру СВО” от РОО </a:t>
            </a:r>
            <a:r>
              <a:rPr lang="ru-RU" sz="2400" dirty="0" smtClean="0"/>
              <a:t>РОСА и </a:t>
            </a:r>
            <a:r>
              <a:rPr lang="ru-RU" sz="2400" smtClean="0"/>
              <a:t>другие награды.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167" y="1825625"/>
            <a:ext cx="4851666" cy="4351338"/>
          </a:xfrm>
        </p:spPr>
      </p:pic>
    </p:spTree>
    <p:extLst>
      <p:ext uri="{BB962C8B-B14F-4D97-AF65-F5344CB8AC3E}">
        <p14:creationId xmlns:p14="http://schemas.microsoft.com/office/powerpoint/2010/main" val="17719976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211</Words>
  <Application>Microsoft Office PowerPoint</Application>
  <PresentationFormat>Широкоэкранный</PresentationFormat>
  <Paragraphs>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Волонтерская организация «Шьём Победу Питер» является частью Всероссийского движения «Шьём для Наших» и в сентябре 2022 года называлась «Шьём для Наших Питер». В январе 2023 было решено переименовать группу в «Шьём Победу Питер»</vt:lpstr>
      <vt:lpstr>На начало сентября 2024 года активно работают два штаба – в Пушкине и недалеко от метро «Площадь Ленина». Оборудование для кроя и пошива изделий большей частью передано благотворителями безвозмездно, ткани и фурнитура закупаются на пожертвования или передаются в дар.</vt:lpstr>
      <vt:lpstr>За 2 года существования коллектив отправил на фронт более 35 тысяч различных изделий, включая разработанные нами маскхалаты (лето и зима), а также муфты для операторов БПЛА. </vt:lpstr>
      <vt:lpstr>Мы разработали вместе с медперсоналом и бойцами модели госпитальных брюк, шорт, разъёмное белье на кнопках и многое другое. Задаем стандарты изделий хорошего качества. </vt:lpstr>
      <vt:lpstr>В госпитали отправлено более 20 тысяч единиц одежды, различных подушек и белья</vt:lpstr>
      <vt:lpstr>Имеются благодарственные письма от боевых командиров, Законодательного собрания СПб, а также наша работа отмечена на уровне Государственной Думы Благодарственным письмом.  </vt:lpstr>
      <vt:lpstr>У группы Шьём Победу Питер имеются медали “За помощь СВО”, учрежденная ЛДПР, медали “Волонтёру СВО” от РОО РОСА и другие награды.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Волонтерская организация «Шьём Победу Питер» является частью Всероссийского движения «Шьём для Наших» и в сентябре 2022 года называлась «Шьём для Наших Питер». В январе 2023 было решено переименовать группу в «Шьём Победу Питер»</dc:title>
  <dc:creator>Умняш</dc:creator>
  <cp:lastModifiedBy>Умняш</cp:lastModifiedBy>
  <cp:revision>9</cp:revision>
  <dcterms:created xsi:type="dcterms:W3CDTF">2024-09-24T13:40:12Z</dcterms:created>
  <dcterms:modified xsi:type="dcterms:W3CDTF">2024-09-24T18:23:17Z</dcterms:modified>
</cp:coreProperties>
</file>