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1" r:id="rId6"/>
    <p:sldId id="262" r:id="rId7"/>
    <p:sldId id="260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2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3E0D9-5D08-4636-A928-D1854FE4AB3C}" type="datetimeFigureOut">
              <a:rPr lang="ru-RU" smtClean="0"/>
              <a:t>17.11.23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FE6B-C97F-46BD-B50F-027BF691C2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812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3E0D9-5D08-4636-A928-D1854FE4AB3C}" type="datetimeFigureOut">
              <a:rPr lang="ru-RU" smtClean="0"/>
              <a:t>17.11.23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FE6B-C97F-46BD-B50F-027BF691C2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768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3E0D9-5D08-4636-A928-D1854FE4AB3C}" type="datetimeFigureOut">
              <a:rPr lang="ru-RU" smtClean="0"/>
              <a:t>17.11.23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FE6B-C97F-46BD-B50F-027BF691C2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444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3E0D9-5D08-4636-A928-D1854FE4AB3C}" type="datetimeFigureOut">
              <a:rPr lang="ru-RU" smtClean="0"/>
              <a:t>17.11.23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FE6B-C97F-46BD-B50F-027BF691C2E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6311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3E0D9-5D08-4636-A928-D1854FE4AB3C}" type="datetimeFigureOut">
              <a:rPr lang="ru-RU" smtClean="0"/>
              <a:t>17.11.23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FE6B-C97F-46BD-B50F-027BF691C2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0247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3E0D9-5D08-4636-A928-D1854FE4AB3C}" type="datetimeFigureOut">
              <a:rPr lang="ru-RU" smtClean="0"/>
              <a:t>17.11.23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FE6B-C97F-46BD-B50F-027BF691C2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583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3E0D9-5D08-4636-A928-D1854FE4AB3C}" type="datetimeFigureOut">
              <a:rPr lang="ru-RU" smtClean="0"/>
              <a:t>17.11.23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FE6B-C97F-46BD-B50F-027BF691C2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567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3E0D9-5D08-4636-A928-D1854FE4AB3C}" type="datetimeFigureOut">
              <a:rPr lang="ru-RU" smtClean="0"/>
              <a:t>17.11.23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FE6B-C97F-46BD-B50F-027BF691C2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456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3E0D9-5D08-4636-A928-D1854FE4AB3C}" type="datetimeFigureOut">
              <a:rPr lang="ru-RU" smtClean="0"/>
              <a:t>17.11.23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FE6B-C97F-46BD-B50F-027BF691C2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488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3E0D9-5D08-4636-A928-D1854FE4AB3C}" type="datetimeFigureOut">
              <a:rPr lang="ru-RU" smtClean="0"/>
              <a:t>17.11.23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FE6B-C97F-46BD-B50F-027BF691C2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969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3E0D9-5D08-4636-A928-D1854FE4AB3C}" type="datetimeFigureOut">
              <a:rPr lang="ru-RU" smtClean="0"/>
              <a:t>17.11.23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FE6B-C97F-46BD-B50F-027BF691C2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161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3E0D9-5D08-4636-A928-D1854FE4AB3C}" type="datetimeFigureOut">
              <a:rPr lang="ru-RU" smtClean="0"/>
              <a:t>17.11.23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FE6B-C97F-46BD-B50F-027BF691C2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839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3E0D9-5D08-4636-A928-D1854FE4AB3C}" type="datetimeFigureOut">
              <a:rPr lang="ru-RU" smtClean="0"/>
              <a:t>17.11.23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FE6B-C97F-46BD-B50F-027BF691C2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341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3E0D9-5D08-4636-A928-D1854FE4AB3C}" type="datetimeFigureOut">
              <a:rPr lang="ru-RU" smtClean="0"/>
              <a:t>17.11.23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FE6B-C97F-46BD-B50F-027BF691C2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453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3E0D9-5D08-4636-A928-D1854FE4AB3C}" type="datetimeFigureOut">
              <a:rPr lang="ru-RU" smtClean="0"/>
              <a:t>17.11.23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FE6B-C97F-46BD-B50F-027BF691C2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024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3E0D9-5D08-4636-A928-D1854FE4AB3C}" type="datetimeFigureOut">
              <a:rPr lang="ru-RU" smtClean="0"/>
              <a:t>17.11.23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FE6B-C97F-46BD-B50F-027BF691C2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567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3E0D9-5D08-4636-A928-D1854FE4AB3C}" type="datetimeFigureOut">
              <a:rPr lang="ru-RU" smtClean="0"/>
              <a:t>17.11.23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FE6B-C97F-46BD-B50F-027BF691C2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277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C43E0D9-5D08-4636-A928-D1854FE4AB3C}" type="datetimeFigureOut">
              <a:rPr lang="ru-RU" smtClean="0"/>
              <a:t>17.11.23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BFE6B-C97F-46BD-B50F-027BF691C2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3245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4290" y="1765264"/>
            <a:ext cx="8908473" cy="3327473"/>
          </a:xfrm>
        </p:spPr>
        <p:txBody>
          <a:bodyPr/>
          <a:lstStyle/>
          <a:p>
            <a:r>
              <a:rPr lang="ru-RU" dirty="0" smtClean="0"/>
              <a:t>Волонтёрское</a:t>
            </a:r>
            <a:br>
              <a:rPr lang="ru-RU" dirty="0" smtClean="0"/>
            </a:br>
            <a:r>
              <a:rPr lang="ru-RU" dirty="0" smtClean="0"/>
              <a:t>движение</a:t>
            </a:r>
            <a:br>
              <a:rPr lang="ru-RU" dirty="0" smtClean="0"/>
            </a:br>
            <a:r>
              <a:rPr lang="ru-RU" dirty="0" smtClean="0"/>
              <a:t>«МБОУ СОШ №10»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021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кола № 10 имени А. К. Астрахова Корпус 1, общеобразовательная школа,  Новомытищинский просп., 88, корп. 5, Мытищи — Яндекс Кар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194" y="1352009"/>
            <a:ext cx="6805612" cy="510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1857" y="374074"/>
            <a:ext cx="8714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4800" dirty="0" smtClean="0"/>
              <a:t>Наша школа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80443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sz="4800" dirty="0" smtClean="0"/>
              <a:t>Описание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1" y="1853248"/>
            <a:ext cx="8733415" cy="2893155"/>
          </a:xfrm>
        </p:spPr>
        <p:txBody>
          <a:bodyPr>
            <a:normAutofit/>
          </a:bodyPr>
          <a:lstStyle/>
          <a:p>
            <a:r>
              <a:rPr lang="ru-RU" sz="2400" dirty="0"/>
              <a:t>Волонтерское движение в МБОУ СОШ№10 основано в 2023. Виды деятельности школьного волонтерского движения: организация и проведения социально значимых акций в школе и микрорайоне, организация экологических мероприятий.</a:t>
            </a:r>
          </a:p>
        </p:txBody>
      </p:sp>
    </p:spTree>
    <p:extLst>
      <p:ext uri="{BB962C8B-B14F-4D97-AF65-F5344CB8AC3E}">
        <p14:creationId xmlns:p14="http://schemas.microsoft.com/office/powerpoint/2010/main" val="347326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sz="4800" dirty="0" smtClean="0"/>
              <a:t>Наши цели и задачи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4293" y="1756266"/>
            <a:ext cx="8946541" cy="4533698"/>
          </a:xfrm>
        </p:spPr>
        <p:txBody>
          <a:bodyPr>
            <a:noAutofit/>
          </a:bodyPr>
          <a:lstStyle/>
          <a:p>
            <a:r>
              <a:rPr lang="ru-RU" sz="2100" dirty="0"/>
              <a:t>Развитие волонтерского движения в школе</a:t>
            </a:r>
            <a:endParaRPr lang="ru-RU" sz="2100" dirty="0" smtClean="0"/>
          </a:p>
          <a:p>
            <a:r>
              <a:rPr lang="ru-RU" sz="2100" dirty="0" smtClean="0"/>
              <a:t>Вовлечение обучающихся </a:t>
            </a:r>
            <a:r>
              <a:rPr lang="ru-RU" sz="2100" dirty="0"/>
              <a:t>в позитивную и социально-значимую </a:t>
            </a:r>
            <a:r>
              <a:rPr lang="ru-RU" sz="2100" dirty="0" smtClean="0"/>
              <a:t>деятельность</a:t>
            </a:r>
          </a:p>
          <a:p>
            <a:r>
              <a:rPr lang="ru-RU" sz="2100" dirty="0"/>
              <a:t>Развитие лидерского потенциала </a:t>
            </a:r>
            <a:r>
              <a:rPr lang="ru-RU" sz="2100" dirty="0" smtClean="0"/>
              <a:t>обучающихся</a:t>
            </a:r>
          </a:p>
          <a:p>
            <a:r>
              <a:rPr lang="ru-RU" sz="2100" dirty="0"/>
              <a:t>Формирование коммуникативных навыков и активной жизненной позиции </a:t>
            </a:r>
            <a:r>
              <a:rPr lang="ru-RU" sz="2100" dirty="0" smtClean="0"/>
              <a:t>обучающихся</a:t>
            </a:r>
          </a:p>
          <a:p>
            <a:r>
              <a:rPr lang="ru-RU" sz="2100" dirty="0"/>
              <a:t>Формирование в ходе деятельности более ответственной, адаптированной, здоровой личности</a:t>
            </a:r>
            <a:endParaRPr lang="ru-RU" sz="2100" dirty="0" smtClean="0"/>
          </a:p>
          <a:p>
            <a:r>
              <a:rPr lang="ru-RU" sz="2100" dirty="0"/>
              <a:t>Увлеченность детей идеями добра и помощи </a:t>
            </a:r>
            <a:r>
              <a:rPr lang="ru-RU" sz="2100" dirty="0" smtClean="0"/>
              <a:t>окружающим</a:t>
            </a:r>
          </a:p>
          <a:p>
            <a:r>
              <a:rPr lang="ru-RU" sz="2100" dirty="0" smtClean="0"/>
              <a:t>Раскрытие потенциала молодёжи, как активного субъекта общественных отношений</a:t>
            </a:r>
          </a:p>
        </p:txBody>
      </p:sp>
    </p:spTree>
    <p:extLst>
      <p:ext uri="{BB962C8B-B14F-4D97-AF65-F5344CB8AC3E}">
        <p14:creationId xmlns:p14="http://schemas.microsoft.com/office/powerpoint/2010/main" val="127018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sz="4800" dirty="0" smtClean="0"/>
              <a:t>Экология</a:t>
            </a:r>
            <a:endParaRPr lang="ru-RU" sz="48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46111" y="1374045"/>
            <a:ext cx="9404723" cy="47920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Подготовка школьного сада к зиме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47" y="1989673"/>
            <a:ext cx="3440980" cy="45879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711" y="1989673"/>
            <a:ext cx="4349380" cy="45820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074" y="1989673"/>
            <a:ext cx="3440979" cy="458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09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sz="4800" dirty="0" smtClean="0"/>
              <a:t>Ветераны и Историческая память</a:t>
            </a:r>
            <a:endParaRPr lang="ru-RU" sz="48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46111" y="1950230"/>
            <a:ext cx="9404723" cy="399336"/>
          </a:xfrm>
        </p:spPr>
        <p:txBody>
          <a:bodyPr/>
          <a:lstStyle/>
          <a:p>
            <a:r>
              <a:rPr lang="ru-RU" dirty="0" smtClean="0"/>
              <a:t>Изготовление браслетов для бойцов СВО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65" y="2543530"/>
            <a:ext cx="5098472" cy="38238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304" y="2548563"/>
            <a:ext cx="2864116" cy="38188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776" y="2543530"/>
            <a:ext cx="2867891" cy="382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36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sz="4800" dirty="0" smtClean="0"/>
              <a:t>Дети и молодёжь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1" y="1356930"/>
            <a:ext cx="9404723" cy="496318"/>
          </a:xfrm>
        </p:spPr>
        <p:txBody>
          <a:bodyPr/>
          <a:lstStyle/>
          <a:p>
            <a:r>
              <a:rPr lang="ru-RU" dirty="0" smtClean="0"/>
              <a:t>Громкий вопрос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9" r="5123"/>
          <a:stretch/>
        </p:blipFill>
        <p:spPr>
          <a:xfrm>
            <a:off x="207819" y="2446576"/>
            <a:ext cx="4059381" cy="36509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" r="1414"/>
          <a:stretch/>
        </p:blipFill>
        <p:spPr>
          <a:xfrm>
            <a:off x="4426528" y="2440436"/>
            <a:ext cx="4641272" cy="36571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128" y="2440436"/>
            <a:ext cx="2742853" cy="365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43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sz="4800" dirty="0" smtClean="0"/>
              <a:t>Образование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1" y="1426203"/>
            <a:ext cx="9404723" cy="427045"/>
          </a:xfrm>
        </p:spPr>
        <p:txBody>
          <a:bodyPr/>
          <a:lstStyle/>
          <a:p>
            <a:r>
              <a:rPr lang="ru-RU" dirty="0" smtClean="0"/>
              <a:t>День народного единства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9" t="14476" r="9095" b="6286"/>
          <a:stretch/>
        </p:blipFill>
        <p:spPr>
          <a:xfrm>
            <a:off x="116881" y="2557617"/>
            <a:ext cx="4624250" cy="35558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0" t="12000" r="16034" b="8762"/>
          <a:stretch/>
        </p:blipFill>
        <p:spPr>
          <a:xfrm>
            <a:off x="4829264" y="2557616"/>
            <a:ext cx="4354396" cy="35558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05" r="13598"/>
          <a:stretch/>
        </p:blipFill>
        <p:spPr>
          <a:xfrm>
            <a:off x="9271793" y="2557617"/>
            <a:ext cx="2806760" cy="355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97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Ион</Template>
  <TotalTime>95</TotalTime>
  <Words>115</Words>
  <Application>Microsoft Office PowerPoint</Application>
  <PresentationFormat>Широкоэкранный</PresentationFormat>
  <Paragraphs>20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Wingdings</vt:lpstr>
      <vt:lpstr>Wingdings 3</vt:lpstr>
      <vt:lpstr>Ион</vt:lpstr>
      <vt:lpstr>Волонтёрское движение «МБОУ СОШ №10»</vt:lpstr>
      <vt:lpstr>Презентация PowerPoint</vt:lpstr>
      <vt:lpstr>Описание</vt:lpstr>
      <vt:lpstr>Наши цели и задачи</vt:lpstr>
      <vt:lpstr>Экология</vt:lpstr>
      <vt:lpstr>Ветераны и Историческая память</vt:lpstr>
      <vt:lpstr>Дети и молодёжь</vt:lpstr>
      <vt:lpstr>Образование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Волонтёрское движение «МБОУ СОШ №10»</dc:title>
  <dc:creator>Анна Гончарова</dc:creator>
  <cp:lastModifiedBy>Анна Гончарова</cp:lastModifiedBy>
  <cp:revision>9</cp:revision>
  <dcterms:created xsi:type="dcterms:W3CDTF">2023-11-17T10:12:06Z</dcterms:created>
  <dcterms:modified xsi:type="dcterms:W3CDTF">2023-11-17T12:04:32Z</dcterms:modified>
</cp:coreProperties>
</file>