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5" d="100"/>
          <a:sy n="85" d="100"/>
        </p:scale>
        <p:origin x="1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338D0133-855E-4DA6-A544-051851579BB4}" type="datetimeFigureOut">
              <a:rPr lang="ru-RU" smtClean="0"/>
              <a:t>15.05.2020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BD68A2-6380-49F0-AB8B-8ABB4B18182F}" type="slidenum">
              <a:rPr lang="ru-RU" smtClean="0"/>
              <a:t>‹#›</a:t>
            </a:fld>
            <a:endParaRPr lang="ru-RU"/>
          </a:p>
        </p:txBody>
      </p:sp>
    </p:spTree>
    <p:extLst>
      <p:ext uri="{BB962C8B-B14F-4D97-AF65-F5344CB8AC3E}">
        <p14:creationId xmlns:p14="http://schemas.microsoft.com/office/powerpoint/2010/main" val="3847699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38D0133-855E-4DA6-A544-051851579BB4}" type="datetimeFigureOut">
              <a:rPr lang="ru-RU" smtClean="0"/>
              <a:t>15.05.2020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FBD68A2-6380-49F0-AB8B-8ABB4B18182F}" type="slidenum">
              <a:rPr lang="ru-RU" smtClean="0"/>
              <a:t>‹#›</a:t>
            </a:fld>
            <a:endParaRPr lang="ru-RU"/>
          </a:p>
        </p:txBody>
      </p:sp>
    </p:spTree>
    <p:extLst>
      <p:ext uri="{BB962C8B-B14F-4D97-AF65-F5344CB8AC3E}">
        <p14:creationId xmlns:p14="http://schemas.microsoft.com/office/powerpoint/2010/main" val="1494034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338D0133-855E-4DA6-A544-051851579BB4}" type="datetimeFigureOut">
              <a:rPr lang="ru-RU" smtClean="0"/>
              <a:t>15.05.2020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BD68A2-6380-49F0-AB8B-8ABB4B18182F}" type="slidenum">
              <a:rPr lang="ru-RU" smtClean="0"/>
              <a:t>‹#›</a:t>
            </a:fld>
            <a:endParaRPr lang="ru-RU"/>
          </a:p>
        </p:txBody>
      </p:sp>
    </p:spTree>
    <p:extLst>
      <p:ext uri="{BB962C8B-B14F-4D97-AF65-F5344CB8AC3E}">
        <p14:creationId xmlns:p14="http://schemas.microsoft.com/office/powerpoint/2010/main" val="3743028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338D0133-855E-4DA6-A544-051851579BB4}" type="datetimeFigureOut">
              <a:rPr lang="ru-RU" smtClean="0"/>
              <a:t>15.05.2020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BD68A2-6380-49F0-AB8B-8ABB4B18182F}" type="slidenum">
              <a:rPr lang="ru-RU" smtClean="0"/>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2735841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38D0133-855E-4DA6-A544-051851579BB4}" type="datetimeFigureOut">
              <a:rPr lang="ru-RU" smtClean="0"/>
              <a:t>15.05.2020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BD68A2-6380-49F0-AB8B-8ABB4B18182F}" type="slidenum">
              <a:rPr lang="ru-RU" smtClean="0"/>
              <a:t>‹#›</a:t>
            </a:fld>
            <a:endParaRPr lang="ru-RU"/>
          </a:p>
        </p:txBody>
      </p:sp>
    </p:spTree>
    <p:extLst>
      <p:ext uri="{BB962C8B-B14F-4D97-AF65-F5344CB8AC3E}">
        <p14:creationId xmlns:p14="http://schemas.microsoft.com/office/powerpoint/2010/main" val="13283317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38D0133-855E-4DA6-A544-051851579BB4}" type="datetimeFigureOut">
              <a:rPr lang="ru-RU" smtClean="0"/>
              <a:t>15.05.2020</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BD68A2-6380-49F0-AB8B-8ABB4B18182F}" type="slidenum">
              <a:rPr lang="ru-RU" smtClean="0"/>
              <a:t>‹#›</a:t>
            </a:fld>
            <a:endParaRPr lang="ru-RU"/>
          </a:p>
        </p:txBody>
      </p:sp>
    </p:spTree>
    <p:extLst>
      <p:ext uri="{BB962C8B-B14F-4D97-AF65-F5344CB8AC3E}">
        <p14:creationId xmlns:p14="http://schemas.microsoft.com/office/powerpoint/2010/main" val="1007534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38D0133-855E-4DA6-A544-051851579BB4}" type="datetimeFigureOut">
              <a:rPr lang="ru-RU" smtClean="0"/>
              <a:t>15.05.2020</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BD68A2-6380-49F0-AB8B-8ABB4B18182F}" type="slidenum">
              <a:rPr lang="ru-RU" smtClean="0"/>
              <a:t>‹#›</a:t>
            </a:fld>
            <a:endParaRPr lang="ru-RU"/>
          </a:p>
        </p:txBody>
      </p:sp>
    </p:spTree>
    <p:extLst>
      <p:ext uri="{BB962C8B-B14F-4D97-AF65-F5344CB8AC3E}">
        <p14:creationId xmlns:p14="http://schemas.microsoft.com/office/powerpoint/2010/main" val="31462712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38D0133-855E-4DA6-A544-051851579BB4}" type="datetimeFigureOut">
              <a:rPr lang="ru-RU" smtClean="0"/>
              <a:t>15.05.2020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BD68A2-6380-49F0-AB8B-8ABB4B18182F}" type="slidenum">
              <a:rPr lang="ru-RU" smtClean="0"/>
              <a:t>‹#›</a:t>
            </a:fld>
            <a:endParaRPr lang="ru-RU"/>
          </a:p>
        </p:txBody>
      </p:sp>
    </p:spTree>
    <p:extLst>
      <p:ext uri="{BB962C8B-B14F-4D97-AF65-F5344CB8AC3E}">
        <p14:creationId xmlns:p14="http://schemas.microsoft.com/office/powerpoint/2010/main" val="22880568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38D0133-855E-4DA6-A544-051851579BB4}" type="datetimeFigureOut">
              <a:rPr lang="ru-RU" smtClean="0"/>
              <a:t>15.05.2020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BD68A2-6380-49F0-AB8B-8ABB4B18182F}" type="slidenum">
              <a:rPr lang="ru-RU" smtClean="0"/>
              <a:t>‹#›</a:t>
            </a:fld>
            <a:endParaRPr lang="ru-RU"/>
          </a:p>
        </p:txBody>
      </p:sp>
    </p:spTree>
    <p:extLst>
      <p:ext uri="{BB962C8B-B14F-4D97-AF65-F5344CB8AC3E}">
        <p14:creationId xmlns:p14="http://schemas.microsoft.com/office/powerpoint/2010/main" val="996532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338D0133-855E-4DA6-A544-051851579BB4}" type="datetimeFigureOut">
              <a:rPr lang="ru-RU" smtClean="0"/>
              <a:t>15.05.2020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BD68A2-6380-49F0-AB8B-8ABB4B18182F}" type="slidenum">
              <a:rPr lang="ru-RU" smtClean="0"/>
              <a:t>‹#›</a:t>
            </a:fld>
            <a:endParaRPr lang="ru-RU"/>
          </a:p>
        </p:txBody>
      </p:sp>
    </p:spTree>
    <p:extLst>
      <p:ext uri="{BB962C8B-B14F-4D97-AF65-F5344CB8AC3E}">
        <p14:creationId xmlns:p14="http://schemas.microsoft.com/office/powerpoint/2010/main" val="1405379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38D0133-855E-4DA6-A544-051851579BB4}" type="datetimeFigureOut">
              <a:rPr lang="ru-RU" smtClean="0"/>
              <a:t>15.05.2020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BD68A2-6380-49F0-AB8B-8ABB4B18182F}" type="slidenum">
              <a:rPr lang="ru-RU" smtClean="0"/>
              <a:t>‹#›</a:t>
            </a:fld>
            <a:endParaRPr lang="ru-RU"/>
          </a:p>
        </p:txBody>
      </p:sp>
    </p:spTree>
    <p:extLst>
      <p:ext uri="{BB962C8B-B14F-4D97-AF65-F5344CB8AC3E}">
        <p14:creationId xmlns:p14="http://schemas.microsoft.com/office/powerpoint/2010/main" val="1189438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338D0133-855E-4DA6-A544-051851579BB4}" type="datetimeFigureOut">
              <a:rPr lang="ru-RU" smtClean="0"/>
              <a:t>15.05.2020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FBD68A2-6380-49F0-AB8B-8ABB4B18182F}" type="slidenum">
              <a:rPr lang="ru-RU" smtClean="0"/>
              <a:t>‹#›</a:t>
            </a:fld>
            <a:endParaRPr lang="ru-RU"/>
          </a:p>
        </p:txBody>
      </p:sp>
    </p:spTree>
    <p:extLst>
      <p:ext uri="{BB962C8B-B14F-4D97-AF65-F5344CB8AC3E}">
        <p14:creationId xmlns:p14="http://schemas.microsoft.com/office/powerpoint/2010/main" val="1949408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338D0133-855E-4DA6-A544-051851579BB4}" type="datetimeFigureOut">
              <a:rPr lang="ru-RU" smtClean="0"/>
              <a:t>15.05.2020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FBD68A2-6380-49F0-AB8B-8ABB4B18182F}" type="slidenum">
              <a:rPr lang="ru-RU" smtClean="0"/>
              <a:t>‹#›</a:t>
            </a:fld>
            <a:endParaRPr lang="ru-RU"/>
          </a:p>
        </p:txBody>
      </p:sp>
    </p:spTree>
    <p:extLst>
      <p:ext uri="{BB962C8B-B14F-4D97-AF65-F5344CB8AC3E}">
        <p14:creationId xmlns:p14="http://schemas.microsoft.com/office/powerpoint/2010/main" val="2357536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338D0133-855E-4DA6-A544-051851579BB4}" type="datetimeFigureOut">
              <a:rPr lang="ru-RU" smtClean="0"/>
              <a:t>15.05.2020</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5FBD68A2-6380-49F0-AB8B-8ABB4B18182F}" type="slidenum">
              <a:rPr lang="ru-RU" smtClean="0"/>
              <a:t>‹#›</a:t>
            </a:fld>
            <a:endParaRPr lang="ru-RU"/>
          </a:p>
        </p:txBody>
      </p:sp>
    </p:spTree>
    <p:extLst>
      <p:ext uri="{BB962C8B-B14F-4D97-AF65-F5344CB8AC3E}">
        <p14:creationId xmlns:p14="http://schemas.microsoft.com/office/powerpoint/2010/main" val="2051290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38D0133-855E-4DA6-A544-051851579BB4}" type="datetimeFigureOut">
              <a:rPr lang="ru-RU" smtClean="0"/>
              <a:t>15.05.2020</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5FBD68A2-6380-49F0-AB8B-8ABB4B18182F}" type="slidenum">
              <a:rPr lang="ru-RU" smtClean="0"/>
              <a:t>‹#›</a:t>
            </a:fld>
            <a:endParaRPr lang="ru-RU"/>
          </a:p>
        </p:txBody>
      </p:sp>
    </p:spTree>
    <p:extLst>
      <p:ext uri="{BB962C8B-B14F-4D97-AF65-F5344CB8AC3E}">
        <p14:creationId xmlns:p14="http://schemas.microsoft.com/office/powerpoint/2010/main" val="222521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338D0133-855E-4DA6-A544-051851579BB4}" type="datetimeFigureOut">
              <a:rPr lang="ru-RU" smtClean="0"/>
              <a:t>15.05.2020</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5FBD68A2-6380-49F0-AB8B-8ABB4B18182F}" type="slidenum">
              <a:rPr lang="ru-RU" smtClean="0"/>
              <a:t>‹#›</a:t>
            </a:fld>
            <a:endParaRPr lang="ru-RU"/>
          </a:p>
        </p:txBody>
      </p:sp>
    </p:spTree>
    <p:extLst>
      <p:ext uri="{BB962C8B-B14F-4D97-AF65-F5344CB8AC3E}">
        <p14:creationId xmlns:p14="http://schemas.microsoft.com/office/powerpoint/2010/main" val="2850465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38D0133-855E-4DA6-A544-051851579BB4}" type="datetimeFigureOut">
              <a:rPr lang="ru-RU" smtClean="0"/>
              <a:t>15.05.2020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FBD68A2-6380-49F0-AB8B-8ABB4B18182F}" type="slidenum">
              <a:rPr lang="ru-RU" smtClean="0"/>
              <a:t>‹#›</a:t>
            </a:fld>
            <a:endParaRPr lang="ru-RU"/>
          </a:p>
        </p:txBody>
      </p:sp>
    </p:spTree>
    <p:extLst>
      <p:ext uri="{BB962C8B-B14F-4D97-AF65-F5344CB8AC3E}">
        <p14:creationId xmlns:p14="http://schemas.microsoft.com/office/powerpoint/2010/main" val="297236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38D0133-855E-4DA6-A544-051851579BB4}" type="datetimeFigureOut">
              <a:rPr lang="ru-RU" smtClean="0"/>
              <a:t>15.05.2020</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FBD68A2-6380-49F0-AB8B-8ABB4B18182F}" type="slidenum">
              <a:rPr lang="ru-RU" smtClean="0"/>
              <a:t>‹#›</a:t>
            </a:fld>
            <a:endParaRPr lang="ru-RU"/>
          </a:p>
        </p:txBody>
      </p:sp>
    </p:spTree>
    <p:extLst>
      <p:ext uri="{BB962C8B-B14F-4D97-AF65-F5344CB8AC3E}">
        <p14:creationId xmlns:p14="http://schemas.microsoft.com/office/powerpoint/2010/main" val="202995637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ru-RU" dirty="0"/>
              <a:t>Электронный тир для сдачи ГТО</a:t>
            </a:r>
          </a:p>
        </p:txBody>
      </p:sp>
      <p:sp>
        <p:nvSpPr>
          <p:cNvPr id="3" name="Подзаголовок 2"/>
          <p:cNvSpPr>
            <a:spLocks noGrp="1"/>
          </p:cNvSpPr>
          <p:nvPr>
            <p:ph type="subTitle" idx="1"/>
          </p:nvPr>
        </p:nvSpPr>
        <p:spPr>
          <a:xfrm>
            <a:off x="1154955" y="5466002"/>
            <a:ext cx="8825658" cy="861420"/>
          </a:xfrm>
        </p:spPr>
        <p:txBody>
          <a:bodyPr>
            <a:normAutofit fontScale="70000" lnSpcReduction="20000"/>
          </a:bodyPr>
          <a:lstStyle/>
          <a:p>
            <a:pPr algn="r"/>
            <a:r>
              <a:rPr lang="ru-RU" dirty="0" smtClean="0"/>
              <a:t>ШИМАНОВА Ирина </a:t>
            </a:r>
          </a:p>
          <a:p>
            <a:endParaRPr lang="ru-RU" dirty="0"/>
          </a:p>
          <a:p>
            <a:pPr algn="ctr"/>
            <a:r>
              <a:rPr lang="ru-RU" dirty="0" err="1" smtClean="0"/>
              <a:t>С.Темкино</a:t>
            </a:r>
            <a:r>
              <a:rPr lang="ru-RU" dirty="0" smtClean="0"/>
              <a:t> 2020 г.</a:t>
            </a:r>
            <a:endParaRPr lang="ru-RU" dirty="0"/>
          </a:p>
        </p:txBody>
      </p:sp>
    </p:spTree>
    <p:extLst>
      <p:ext uri="{BB962C8B-B14F-4D97-AF65-F5344CB8AC3E}">
        <p14:creationId xmlns:p14="http://schemas.microsoft.com/office/powerpoint/2010/main" val="3896518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64733" y="476956"/>
            <a:ext cx="8825658" cy="866422"/>
          </a:xfrm>
        </p:spPr>
        <p:txBody>
          <a:bodyPr/>
          <a:lstStyle/>
          <a:p>
            <a:r>
              <a:rPr lang="ru-RU" sz="5400" dirty="0"/>
              <a:t>Описание проекта</a:t>
            </a:r>
          </a:p>
        </p:txBody>
      </p:sp>
      <p:sp>
        <p:nvSpPr>
          <p:cNvPr id="3" name="Подзаголовок 2"/>
          <p:cNvSpPr>
            <a:spLocks noGrp="1"/>
          </p:cNvSpPr>
          <p:nvPr>
            <p:ph type="subTitle" idx="1"/>
          </p:nvPr>
        </p:nvSpPr>
        <p:spPr>
          <a:xfrm>
            <a:off x="180622" y="1433689"/>
            <a:ext cx="9799991" cy="4205111"/>
          </a:xfrm>
        </p:spPr>
        <p:txBody>
          <a:bodyPr/>
          <a:lstStyle/>
          <a:p>
            <a:r>
              <a:rPr lang="ru-RU" i="1" dirty="0"/>
              <a:t>На базе МБУ ФОК "Олимп" муниципального образования "</a:t>
            </a:r>
            <a:r>
              <a:rPr lang="ru-RU" i="1" dirty="0" err="1"/>
              <a:t>Темкинский</a:t>
            </a:r>
            <a:r>
              <a:rPr lang="ru-RU" i="1" dirty="0"/>
              <a:t> район" Смоленской области располагается Центр тестирования ВФСК ГТО. Для полноценной сдачи нормативов необходим тир. Так как стрельба из настоящей </a:t>
            </a:r>
            <a:r>
              <a:rPr lang="ru-RU" i="1" dirty="0" err="1"/>
              <a:t>пневматичечкой</a:t>
            </a:r>
            <a:r>
              <a:rPr lang="ru-RU" i="1" dirty="0"/>
              <a:t> винтовки небезопасна, необходимы средства для оборудования электронного тира</a:t>
            </a:r>
            <a:endParaRPr lang="ru-RU" dirty="0"/>
          </a:p>
        </p:txBody>
      </p:sp>
    </p:spTree>
    <p:extLst>
      <p:ext uri="{BB962C8B-B14F-4D97-AF65-F5344CB8AC3E}">
        <p14:creationId xmlns:p14="http://schemas.microsoft.com/office/powerpoint/2010/main" val="1963104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8599" y="386646"/>
            <a:ext cx="8825658" cy="764822"/>
          </a:xfrm>
        </p:spPr>
        <p:txBody>
          <a:bodyPr/>
          <a:lstStyle/>
          <a:p>
            <a:r>
              <a:rPr lang="ru-RU" dirty="0" smtClean="0"/>
              <a:t>цели</a:t>
            </a:r>
            <a:endParaRPr lang="ru-RU" dirty="0"/>
          </a:p>
        </p:txBody>
      </p:sp>
      <p:sp>
        <p:nvSpPr>
          <p:cNvPr id="3" name="Подзаголовок 2"/>
          <p:cNvSpPr>
            <a:spLocks noGrp="1"/>
          </p:cNvSpPr>
          <p:nvPr>
            <p:ph type="subTitle" idx="1"/>
          </p:nvPr>
        </p:nvSpPr>
        <p:spPr>
          <a:xfrm>
            <a:off x="270933" y="1591733"/>
            <a:ext cx="9709680" cy="4047067"/>
          </a:xfrm>
        </p:spPr>
        <p:txBody>
          <a:bodyPr/>
          <a:lstStyle/>
          <a:p>
            <a:r>
              <a:rPr lang="ru-RU" dirty="0"/>
              <a:t>- создание электронного тира </a:t>
            </a:r>
            <a:r>
              <a:rPr lang="ru-RU" dirty="0"/>
              <a:t/>
            </a:r>
            <a:br>
              <a:rPr lang="ru-RU" dirty="0"/>
            </a:br>
            <a:r>
              <a:rPr lang="ru-RU" dirty="0"/>
              <a:t>- минимизировать количество травм, которые можно получить в обычном тире</a:t>
            </a:r>
            <a:r>
              <a:rPr lang="ru-RU" dirty="0"/>
              <a:t/>
            </a:r>
            <a:br>
              <a:rPr lang="ru-RU" dirty="0"/>
            </a:br>
            <a:r>
              <a:rPr lang="ru-RU" dirty="0"/>
              <a:t>- </a:t>
            </a:r>
            <a:r>
              <a:rPr lang="ru-RU" dirty="0" err="1"/>
              <a:t>поппуляризация</a:t>
            </a:r>
            <a:r>
              <a:rPr lang="ru-RU" dirty="0"/>
              <a:t> сдачи нормативов ГТО</a:t>
            </a:r>
            <a:r>
              <a:rPr lang="ru-RU" dirty="0"/>
              <a:t/>
            </a:r>
            <a:br>
              <a:rPr lang="ru-RU" dirty="0"/>
            </a:br>
            <a:r>
              <a:rPr lang="ru-RU" dirty="0"/>
              <a:t>- привлечение населения к регулярным занятиям стрельбой как видом спорта</a:t>
            </a:r>
            <a:endParaRPr lang="ru-RU" dirty="0"/>
          </a:p>
        </p:txBody>
      </p:sp>
    </p:spTree>
    <p:extLst>
      <p:ext uri="{BB962C8B-B14F-4D97-AF65-F5344CB8AC3E}">
        <p14:creationId xmlns:p14="http://schemas.microsoft.com/office/powerpoint/2010/main" val="1727510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95399" y="273757"/>
            <a:ext cx="8825658" cy="911578"/>
          </a:xfrm>
        </p:spPr>
        <p:txBody>
          <a:bodyPr/>
          <a:lstStyle/>
          <a:p>
            <a:r>
              <a:rPr lang="ru-RU" dirty="0" smtClean="0"/>
              <a:t>Плюсы проекта:</a:t>
            </a:r>
            <a:endParaRPr lang="ru-RU" dirty="0"/>
          </a:p>
        </p:txBody>
      </p:sp>
      <p:sp>
        <p:nvSpPr>
          <p:cNvPr id="3" name="Подзаголовок 2"/>
          <p:cNvSpPr>
            <a:spLocks noGrp="1"/>
          </p:cNvSpPr>
          <p:nvPr>
            <p:ph type="subTitle" idx="1"/>
          </p:nvPr>
        </p:nvSpPr>
        <p:spPr>
          <a:xfrm>
            <a:off x="195399" y="1185335"/>
            <a:ext cx="9785214" cy="5672665"/>
          </a:xfrm>
        </p:spPr>
        <p:txBody>
          <a:bodyPr>
            <a:normAutofit/>
          </a:bodyPr>
          <a:lstStyle/>
          <a:p>
            <a:pPr marL="285750" indent="-285750">
              <a:buFont typeface="Arial" panose="020B0604020202020204" pitchFamily="34" charset="0"/>
              <a:buChar char="•"/>
            </a:pPr>
            <a:r>
              <a:rPr lang="ru-RU" sz="1600" i="1" dirty="0"/>
              <a:t>Электроника требует значительно меньших эксплуатационных затрат, как временных, так и финансовых. Мишени и пульки для традиционной винтовки необходимо покупать регулярно. Инвентарь требует периодического ухода, устранения поломок и смены износившихся элементов. На электронную имитацию нужно потратиться один раз и больше не беспокоиться о пополнении снаряда и замене деталей, которые вышли из строя</a:t>
            </a:r>
            <a:r>
              <a:rPr lang="ru-RU" sz="1600" i="1" dirty="0" smtClean="0"/>
              <a:t>.</a:t>
            </a:r>
          </a:p>
          <a:p>
            <a:r>
              <a:rPr lang="ru-RU" sz="1600" i="1" dirty="0" smtClean="0"/>
              <a:t> </a:t>
            </a:r>
            <a:r>
              <a:rPr lang="ru-RU" sz="1600" i="1" dirty="0"/>
              <a:t>• Поскольку пневматическое оружие требует перезарядки, у испытуемых при сдаче норм могут возникать сложности и заминки. </a:t>
            </a:r>
            <a:endParaRPr lang="ru-RU" sz="1600" i="1" dirty="0" smtClean="0"/>
          </a:p>
          <a:p>
            <a:r>
              <a:rPr lang="ru-RU" sz="1600" i="1" dirty="0" smtClean="0"/>
              <a:t>• </a:t>
            </a:r>
            <a:r>
              <a:rPr lang="ru-RU" sz="1600" i="1" dirty="0"/>
              <a:t>Использование так называемого настоящего оружия требует наличия </a:t>
            </a:r>
            <a:r>
              <a:rPr lang="ru-RU" sz="1600" i="1" dirty="0" err="1"/>
              <a:t>пулеуловителей</a:t>
            </a:r>
            <a:r>
              <a:rPr lang="ru-RU" sz="1600" i="1" dirty="0"/>
              <a:t> в помещении для предотвращения рикошета, а это дополнительные финансовые затраты. </a:t>
            </a:r>
            <a:endParaRPr lang="ru-RU" sz="1600" i="1" dirty="0" smtClean="0"/>
          </a:p>
          <a:p>
            <a:r>
              <a:rPr lang="ru-RU" sz="1600" i="1" dirty="0" smtClean="0"/>
              <a:t>• </a:t>
            </a:r>
            <a:r>
              <a:rPr lang="ru-RU" sz="1600" i="1" dirty="0"/>
              <a:t>В отдельных случаях возникают проблемы при подсчете очков, поскольку на бумажной мишени остаются рваные следы от выстрела. При использовании электронного оружия подобных проблем не возникает, более того, результаты настолько точные, что возможность что-либо оспорить напрочь отсутствует. </a:t>
            </a:r>
            <a:endParaRPr lang="ru-RU" sz="1600" i="1" dirty="0" smtClean="0"/>
          </a:p>
          <a:p>
            <a:r>
              <a:rPr lang="ru-RU" sz="1600" i="1" dirty="0" smtClean="0"/>
              <a:t>• </a:t>
            </a:r>
            <a:r>
              <a:rPr lang="ru-RU" sz="1600" i="1" dirty="0"/>
              <a:t>Цифровые аналоги позволяют в автоматическом порядке следить за статистикой результатов и сохранять итоги стрельбы.</a:t>
            </a:r>
            <a:endParaRPr lang="ru-RU" sz="1600" dirty="0"/>
          </a:p>
          <a:p>
            <a:endParaRPr lang="ru-RU" dirty="0"/>
          </a:p>
        </p:txBody>
      </p:sp>
    </p:spTree>
    <p:extLst>
      <p:ext uri="{BB962C8B-B14F-4D97-AF65-F5344CB8AC3E}">
        <p14:creationId xmlns:p14="http://schemas.microsoft.com/office/powerpoint/2010/main" val="2228087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06688" y="172155"/>
            <a:ext cx="8825658" cy="1126067"/>
          </a:xfrm>
        </p:spPr>
        <p:txBody>
          <a:bodyPr/>
          <a:lstStyle/>
          <a:p>
            <a:r>
              <a:rPr lang="ru-RU" dirty="0" smtClean="0"/>
              <a:t>Перспективы </a:t>
            </a:r>
            <a:endParaRPr lang="ru-RU" dirty="0"/>
          </a:p>
        </p:txBody>
      </p:sp>
      <p:sp>
        <p:nvSpPr>
          <p:cNvPr id="3" name="Подзаголовок 2"/>
          <p:cNvSpPr>
            <a:spLocks noGrp="1"/>
          </p:cNvSpPr>
          <p:nvPr>
            <p:ph type="subTitle" idx="1"/>
          </p:nvPr>
        </p:nvSpPr>
        <p:spPr>
          <a:xfrm>
            <a:off x="206688" y="1298222"/>
            <a:ext cx="9773925" cy="4340578"/>
          </a:xfrm>
        </p:spPr>
        <p:txBody>
          <a:bodyPr/>
          <a:lstStyle/>
          <a:p>
            <a:pPr marL="342900" indent="-342900">
              <a:buFont typeface="Wingdings" panose="05000000000000000000" pitchFamily="2" charset="2"/>
              <a:buChar char="§"/>
            </a:pPr>
            <a:r>
              <a:rPr lang="ru-RU" dirty="0"/>
              <a:t>Появление электронного </a:t>
            </a:r>
            <a:r>
              <a:rPr lang="ru-RU" dirty="0" smtClean="0"/>
              <a:t>тира</a:t>
            </a:r>
          </a:p>
          <a:p>
            <a:pPr marL="342900" indent="-342900">
              <a:buFont typeface="Wingdings" panose="05000000000000000000" pitchFamily="2" charset="2"/>
              <a:buChar char="§"/>
            </a:pPr>
            <a:r>
              <a:rPr lang="ru-RU" dirty="0" smtClean="0"/>
              <a:t>Привлечение </a:t>
            </a:r>
            <a:r>
              <a:rPr lang="ru-RU" dirty="0"/>
              <a:t>населения к сдаче нормативов </a:t>
            </a:r>
            <a:r>
              <a:rPr lang="ru-RU" dirty="0" smtClean="0"/>
              <a:t>ГТО</a:t>
            </a:r>
          </a:p>
          <a:p>
            <a:pPr marL="342900" indent="-342900">
              <a:buFont typeface="Wingdings" panose="05000000000000000000" pitchFamily="2" charset="2"/>
              <a:buChar char="§"/>
            </a:pPr>
            <a:r>
              <a:rPr lang="ru-RU" dirty="0" smtClean="0"/>
              <a:t>Военно-патриотическое </a:t>
            </a:r>
            <a:r>
              <a:rPr lang="ru-RU" dirty="0"/>
              <a:t>воспитание у детей школьного </a:t>
            </a:r>
            <a:r>
              <a:rPr lang="ru-RU" dirty="0" smtClean="0"/>
              <a:t>возраста</a:t>
            </a:r>
          </a:p>
          <a:p>
            <a:pPr marL="342900" indent="-342900">
              <a:buFont typeface="Wingdings" panose="05000000000000000000" pitchFamily="2" charset="2"/>
              <a:buChar char="§"/>
            </a:pPr>
            <a:r>
              <a:rPr lang="ru-RU" dirty="0" smtClean="0"/>
              <a:t>Проявление </a:t>
            </a:r>
            <a:r>
              <a:rPr lang="ru-RU" dirty="0"/>
              <a:t>интереса к стрельбе как к виду </a:t>
            </a:r>
            <a:r>
              <a:rPr lang="ru-RU" dirty="0" smtClean="0"/>
              <a:t>спорта</a:t>
            </a:r>
            <a:endParaRPr lang="ru-RU" dirty="0"/>
          </a:p>
        </p:txBody>
      </p:sp>
    </p:spTree>
    <p:extLst>
      <p:ext uri="{BB962C8B-B14F-4D97-AF65-F5344CB8AC3E}">
        <p14:creationId xmlns:p14="http://schemas.microsoft.com/office/powerpoint/2010/main" val="1142003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47622" y="441429"/>
            <a:ext cx="9404723" cy="1400530"/>
          </a:xfrm>
        </p:spPr>
        <p:txBody>
          <a:bodyPr/>
          <a:lstStyle/>
          <a:p>
            <a:r>
              <a:rPr lang="ru-RU" dirty="0" smtClean="0"/>
              <a:t>СПАСИБО ЗА ВНИМАНИЕ!!!!!</a:t>
            </a:r>
            <a:endParaRPr lang="ru-RU"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12328" y="1409171"/>
            <a:ext cx="6872287" cy="5154216"/>
          </a:xfrm>
        </p:spPr>
      </p:pic>
    </p:spTree>
    <p:extLst>
      <p:ext uri="{BB962C8B-B14F-4D97-AF65-F5344CB8AC3E}">
        <p14:creationId xmlns:p14="http://schemas.microsoft.com/office/powerpoint/2010/main" val="36339826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7</TotalTime>
  <Words>250</Words>
  <Application>Microsoft Office PowerPoint</Application>
  <PresentationFormat>Широкоэкранный</PresentationFormat>
  <Paragraphs>20</Paragraphs>
  <Slides>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6</vt:i4>
      </vt:variant>
    </vt:vector>
  </HeadingPairs>
  <TitlesOfParts>
    <vt:vector size="11" baseType="lpstr">
      <vt:lpstr>Arial</vt:lpstr>
      <vt:lpstr>Century Gothic</vt:lpstr>
      <vt:lpstr>Wingdings</vt:lpstr>
      <vt:lpstr>Wingdings 3</vt:lpstr>
      <vt:lpstr>Ион</vt:lpstr>
      <vt:lpstr>Электронный тир для сдачи ГТО</vt:lpstr>
      <vt:lpstr>Описание проекта</vt:lpstr>
      <vt:lpstr>цели</vt:lpstr>
      <vt:lpstr>Плюсы проекта:</vt:lpstr>
      <vt:lpstr>Перспективы </vt:lpstr>
      <vt:lpstr>СПАСИБО ЗА ВНИМАНИЕ!!!!!</vt:lpstr>
    </vt:vector>
  </TitlesOfParts>
  <Company>diakov.net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Электронный тир для сдачи ГТО</dc:title>
  <dc:creator>RePack by Diakov</dc:creator>
  <cp:lastModifiedBy>RePack by Diakov</cp:lastModifiedBy>
  <cp:revision>1</cp:revision>
  <dcterms:created xsi:type="dcterms:W3CDTF">2020-05-15T08:07:35Z</dcterms:created>
  <dcterms:modified xsi:type="dcterms:W3CDTF">2020-05-15T08:14:58Z</dcterms:modified>
</cp:coreProperties>
</file>