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  <p:sldMasterId id="2147483706" r:id="rId2"/>
    <p:sldMasterId id="2147483712" r:id="rId3"/>
    <p:sldMasterId id="2147483724" r:id="rId4"/>
  </p:sldMasterIdLst>
  <p:notesMasterIdLst>
    <p:notesMasterId r:id="rId29"/>
  </p:notesMasterIdLst>
  <p:handoutMasterIdLst>
    <p:handoutMasterId r:id="rId30"/>
  </p:handoutMasterIdLst>
  <p:sldIdLst>
    <p:sldId id="446" r:id="rId5"/>
    <p:sldId id="447" r:id="rId6"/>
    <p:sldId id="456" r:id="rId7"/>
    <p:sldId id="457" r:id="rId8"/>
    <p:sldId id="427" r:id="rId9"/>
    <p:sldId id="433" r:id="rId10"/>
    <p:sldId id="434" r:id="rId11"/>
    <p:sldId id="459" r:id="rId12"/>
    <p:sldId id="460" r:id="rId13"/>
    <p:sldId id="461" r:id="rId14"/>
    <p:sldId id="463" r:id="rId15"/>
    <p:sldId id="464" r:id="rId16"/>
    <p:sldId id="465" r:id="rId17"/>
    <p:sldId id="466" r:id="rId18"/>
    <p:sldId id="467" r:id="rId19"/>
    <p:sldId id="468" r:id="rId20"/>
    <p:sldId id="470" r:id="rId21"/>
    <p:sldId id="471" r:id="rId22"/>
    <p:sldId id="472" r:id="rId23"/>
    <p:sldId id="473" r:id="rId24"/>
    <p:sldId id="474" r:id="rId25"/>
    <p:sldId id="475" r:id="rId26"/>
    <p:sldId id="477" r:id="rId27"/>
    <p:sldId id="426" r:id="rId28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72" userDrawn="1">
          <p15:clr>
            <a:srgbClr val="A4A3A4"/>
          </p15:clr>
        </p15:guide>
        <p15:guide id="2" pos="288" userDrawn="1">
          <p15:clr>
            <a:srgbClr val="F26B43"/>
          </p15:clr>
        </p15:guide>
        <p15:guide id="3" orient="horz" pos="4056" userDrawn="1">
          <p15:clr>
            <a:srgbClr val="F26B43"/>
          </p15:clr>
        </p15:guide>
        <p15:guide id="4" orient="horz" pos="1488" userDrawn="1">
          <p15:clr>
            <a:srgbClr val="A4A3A4"/>
          </p15:clr>
        </p15:guide>
        <p15:guide id="5" pos="3816" userDrawn="1">
          <p15:clr>
            <a:srgbClr val="A4A3A4"/>
          </p15:clr>
        </p15:guide>
        <p15:guide id="6" pos="7416" userDrawn="1">
          <p15:clr>
            <a:srgbClr val="F26B43"/>
          </p15:clr>
        </p15:guide>
        <p15:guide id="7" orient="horz" pos="312" userDrawn="1">
          <p15:clr>
            <a:srgbClr val="F26B43"/>
          </p15:clr>
        </p15:guide>
        <p15:guide id="8" orient="horz" pos="2160" userDrawn="1">
          <p15:clr>
            <a:srgbClr val="A4A3A4"/>
          </p15:clr>
        </p15:guide>
        <p15:guide id="9" orient="horz" pos="23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5896"/>
    <a:srgbClr val="7C6560"/>
    <a:srgbClr val="29282D"/>
    <a:srgbClr val="E288B6"/>
    <a:srgbClr val="D75078"/>
    <a:srgbClr val="B38F6A"/>
    <a:srgbClr val="6667AB"/>
    <a:srgbClr val="BBBBBB"/>
    <a:srgbClr val="B9B9B9"/>
    <a:srgbClr val="85A0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>
        <p:guide orient="horz" pos="3672"/>
        <p:guide pos="288"/>
        <p:guide orient="horz" pos="4056"/>
        <p:guide orient="horz" pos="1488"/>
        <p:guide pos="3816"/>
        <p:guide pos="7416"/>
        <p:guide orient="horz" pos="312"/>
        <p:guide orient="horz" pos="2160"/>
        <p:guide orient="horz" pos="23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4632" y="13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3B3440B4-626E-4F3C-BAEA-93BE989AF48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53A5570-8E4E-4AA9-B246-5A27A383B99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254A5CA-3F66-43D8-9613-943CE5459D4B}" type="datetime1">
              <a:rPr lang="ru-RU" smtClean="0"/>
              <a:t>25.05.2022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50D364A-9468-466A-ACCD-ABB3762BE8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E9EF394-4AD6-48D1-9C4C-1B3D44BBF5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2004FE7-BA7C-4FF4-9756-C6A1F2BCA3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7173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AF96869-93B4-40FA-82EB-FE324B030B16}" type="datetime1">
              <a:rPr lang="ru-RU" noProof="0" smtClean="0"/>
              <a:t>25.05.2022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B83F1C3-4FA3-4491-97F4-43CA9C8BDFDF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7963469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B83F1C3-4FA3-4491-97F4-43CA9C8BDFD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956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B83F1C3-4FA3-4491-97F4-43CA9C8BDFD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080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B83F1C3-4FA3-4491-97F4-43CA9C8BDFD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927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B83F1C3-4FA3-4491-97F4-43CA9C8BDFD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023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B83F1C3-4FA3-4491-97F4-43CA9C8BDFD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921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B83F1C3-4FA3-4491-97F4-43CA9C8BDFD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600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83F1C3-4FA3-4491-97F4-43CA9C8BDFDF}" type="slidenum">
              <a:rPr lang="ru-RU" noProof="0" smtClean="0"/>
              <a:t>7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530201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83F1C3-4FA3-4491-97F4-43CA9C8BDFDF}" type="slidenum">
              <a:rPr lang="ru-RU" noProof="0" smtClean="0"/>
              <a:t>24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645323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DF9C7667-EADA-40AC-B931-4642E0A9A4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17136"/>
            <a:ext cx="6581554" cy="1371600"/>
          </a:xfrm>
        </p:spPr>
        <p:txBody>
          <a:bodyPr rtlCol="0">
            <a:normAutofit/>
          </a:bodyPr>
          <a:lstStyle>
            <a:lvl1pPr>
              <a:lnSpc>
                <a:spcPts val="4600"/>
              </a:lnSpc>
              <a:defRPr sz="36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650242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алитра &quot;Развлечения&quot;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rtlCol="0" anchor="b" anchorCtr="0">
            <a:normAutofit/>
          </a:bodyPr>
          <a:lstStyle>
            <a:lvl1pPr>
              <a:lnSpc>
                <a:spcPts val="4000"/>
              </a:lnSpc>
              <a:defRPr sz="3200"/>
            </a:lvl1pPr>
          </a:lstStyle>
          <a:p>
            <a:pPr rtl="0"/>
            <a:r>
              <a:rPr lang="ru-RU" noProof="0"/>
              <a:t>Щелкните, чтобы изменить заголовок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ru-RU" noProof="0"/>
          </a:p>
        </p:txBody>
      </p:sp>
      <p:sp>
        <p:nvSpPr>
          <p:cNvPr id="18" name="Рисунок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ru-RU" noProof="0"/>
          </a:p>
        </p:txBody>
      </p:sp>
      <p:sp>
        <p:nvSpPr>
          <p:cNvPr id="19" name="Рисунок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ru-RU" noProof="0"/>
          </a:p>
        </p:txBody>
      </p:sp>
      <p:sp>
        <p:nvSpPr>
          <p:cNvPr id="20" name="Рисунок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ru-RU" noProof="0"/>
          </a:p>
        </p:txBody>
      </p:sp>
      <p:sp>
        <p:nvSpPr>
          <p:cNvPr id="21" name="Рисунок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ru-RU" noProof="0"/>
          </a:p>
        </p:txBody>
      </p:sp>
      <p:sp>
        <p:nvSpPr>
          <p:cNvPr id="22" name="Рисунок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ru-RU" noProof="0"/>
          </a:p>
        </p:txBody>
      </p:sp>
      <p:sp>
        <p:nvSpPr>
          <p:cNvPr id="23" name="Рисунок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ru-RU" noProof="0"/>
          </a:p>
        </p:txBody>
      </p:sp>
      <p:sp>
        <p:nvSpPr>
          <p:cNvPr id="24" name="Рисунок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542889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ммерсивная палитра &quot;Развлечения&quot;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3A3BC27-A809-4F76-931E-2DE01059A5AB}"/>
              </a:ext>
            </a:extLst>
          </p:cNvPr>
          <p:cNvSpPr/>
          <p:nvPr userDrawn="1"/>
        </p:nvSpPr>
        <p:spPr>
          <a:xfrm>
            <a:off x="6712974" y="1651000"/>
            <a:ext cx="460459" cy="5207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96A5108-5EBA-43CE-BA4A-DA9EEF5D808A}"/>
              </a:ext>
            </a:extLst>
          </p:cNvPr>
          <p:cNvSpPr/>
          <p:nvPr userDrawn="1"/>
        </p:nvSpPr>
        <p:spPr>
          <a:xfrm>
            <a:off x="9271000" y="0"/>
            <a:ext cx="2921000" cy="5397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2712910-50D0-4906-AB08-F37D02F96D4A}"/>
              </a:ext>
            </a:extLst>
          </p:cNvPr>
          <p:cNvSpPr/>
          <p:nvPr userDrawn="1"/>
        </p:nvSpPr>
        <p:spPr>
          <a:xfrm>
            <a:off x="0" y="2387600"/>
            <a:ext cx="5461000" cy="215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DAC760C-BE23-4DA2-A294-3B5668F8AECA}"/>
              </a:ext>
            </a:extLst>
          </p:cNvPr>
          <p:cNvSpPr/>
          <p:nvPr userDrawn="1"/>
        </p:nvSpPr>
        <p:spPr>
          <a:xfrm>
            <a:off x="228600" y="241300"/>
            <a:ext cx="11772900" cy="64008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5605272" cy="1572126"/>
          </a:xfrm>
        </p:spPr>
        <p:txBody>
          <a:bodyPr rtlCol="0"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3072384"/>
            <a:ext cx="4946904" cy="2871216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78040" y="457200"/>
            <a:ext cx="4562856" cy="6400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37176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ступ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DF9C7667-EADA-40AC-B931-4642E0A9A4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rtlCol="0"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29000" y="2240280"/>
            <a:ext cx="4645152" cy="4197096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C1CB8E8-F58A-4B26-B8AA-8977FC608E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936" y="4498848"/>
            <a:ext cx="2121408" cy="621792"/>
          </a:xfrm>
          <a:prstGeom prst="rect">
            <a:avLst/>
          </a:prstGeom>
        </p:spPr>
        <p:txBody>
          <a:bodyPr lIns="0" rtlCol="0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200" b="1"/>
            </a:lvl1pPr>
            <a:lvl2pPr marL="457200" indent="0">
              <a:lnSpc>
                <a:spcPts val="1800"/>
              </a:lnSpc>
              <a:spcBef>
                <a:spcPts val="0"/>
              </a:spcBef>
              <a:buNone/>
              <a:defRPr sz="1200" b="1"/>
            </a:lvl2pPr>
            <a:lvl3pPr marL="914400" indent="0">
              <a:lnSpc>
                <a:spcPts val="1800"/>
              </a:lnSpc>
              <a:spcBef>
                <a:spcPts val="0"/>
              </a:spcBef>
              <a:buNone/>
              <a:defRPr sz="1200" b="1"/>
            </a:lvl3pPr>
            <a:lvl4pPr marL="1371600" indent="0">
              <a:lnSpc>
                <a:spcPts val="1800"/>
              </a:lnSpc>
              <a:spcBef>
                <a:spcPts val="0"/>
              </a:spcBef>
              <a:buNone/>
              <a:defRPr sz="1200" b="1"/>
            </a:lvl4pPr>
            <a:lvl5pPr marL="1828800" indent="0">
              <a:lnSpc>
                <a:spcPts val="1800"/>
              </a:lnSpc>
              <a:spcBef>
                <a:spcPts val="0"/>
              </a:spcBef>
              <a:buNone/>
              <a:defRPr sz="1200" b="1"/>
            </a:lvl5pPr>
          </a:lstStyle>
          <a:p>
            <a:pPr lvl="0" rtl="0"/>
            <a:r>
              <a:rPr lang="ru-RU" noProof="0"/>
              <a:t>Щелкните для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80593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алитра &quot;Баланс&quot;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rtlCol="0" anchor="b" anchorCtr="0">
            <a:normAutofit/>
          </a:bodyPr>
          <a:lstStyle>
            <a:lvl1pPr>
              <a:lnSpc>
                <a:spcPts val="4000"/>
              </a:lnSpc>
              <a:defRPr sz="3200" cap="all" baseline="0"/>
            </a:lvl1pPr>
          </a:lstStyle>
          <a:p>
            <a:pPr rtl="0"/>
            <a:r>
              <a:rPr lang="ru-RU" noProof="0"/>
              <a:t>Щелкните, чтобы изменить заголовок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8" name="Рисунок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9" name="Рисунок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0" name="Рисунок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1" name="Рисунок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2" name="Рисунок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3" name="Рисунок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4" name="Рисунок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2901903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ммерсивная палитра &quot;Баланс&quot;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0869985-B973-4011-9FA2-83D7EBB2EA53}"/>
              </a:ext>
            </a:extLst>
          </p:cNvPr>
          <p:cNvSpPr/>
          <p:nvPr userDrawn="1"/>
        </p:nvSpPr>
        <p:spPr>
          <a:xfrm>
            <a:off x="0" y="2400300"/>
            <a:ext cx="4267200" cy="4457700"/>
          </a:xfrm>
          <a:prstGeom prst="rect">
            <a:avLst/>
          </a:prstGeom>
          <a:solidFill>
            <a:srgbClr val="D293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399032"/>
            <a:ext cx="3619501" cy="877824"/>
          </a:xfrm>
        </p:spPr>
        <p:txBody>
          <a:bodyPr rtlCol="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779776"/>
            <a:ext cx="3465576" cy="3255264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54500" y="0"/>
            <a:ext cx="7480300" cy="685800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75D44F0-DADD-4DCC-82EC-FDB3E9878AA9}"/>
              </a:ext>
            </a:extLst>
          </p:cNvPr>
          <p:cNvSpPr/>
          <p:nvPr userDrawn="1"/>
        </p:nvSpPr>
        <p:spPr>
          <a:xfrm>
            <a:off x="11734800" y="4445000"/>
            <a:ext cx="457200" cy="2413000"/>
          </a:xfrm>
          <a:prstGeom prst="rect">
            <a:avLst/>
          </a:prstGeom>
          <a:solidFill>
            <a:srgbClr val="884C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8CFE2C9-8B6E-4DDA-A5EA-04581F7629F0}"/>
              </a:ext>
            </a:extLst>
          </p:cNvPr>
          <p:cNvSpPr/>
          <p:nvPr userDrawn="1"/>
        </p:nvSpPr>
        <p:spPr>
          <a:xfrm>
            <a:off x="11734800" y="0"/>
            <a:ext cx="457200" cy="4462272"/>
          </a:xfrm>
          <a:prstGeom prst="rect">
            <a:avLst/>
          </a:prstGeom>
          <a:solidFill>
            <a:srgbClr val="86A2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71823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струк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 hidden="1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en-US" sz="1800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96FEDCD9-19A7-423B-ABE0-DDD032DE8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7467601" cy="1572768"/>
          </a:xfrm>
        </p:spPr>
        <p:txBody>
          <a:bodyPr rtlCol="0"/>
          <a:lstStyle>
            <a:lvl1pPr>
              <a:lnSpc>
                <a:spcPts val="4600"/>
              </a:lnSpc>
              <a:defRPr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4" name="Текст 9">
            <a:extLst>
              <a:ext uri="{FF2B5EF4-FFF2-40B4-BE49-F238E27FC236}">
                <a16:creationId xmlns:a16="http://schemas.microsoft.com/office/drawing/2014/main" id="{EBD7372B-17B4-4062-8BFA-745581B273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540000"/>
            <a:ext cx="6591300" cy="3403600"/>
          </a:xfrm>
          <a:prstGeom prst="rect">
            <a:avLst/>
          </a:prstGeom>
        </p:spPr>
        <p:txBody>
          <a:bodyPr rtlCol="0"/>
          <a:lstStyle>
            <a:lvl1pPr marL="342900" indent="-342900">
              <a:lnSpc>
                <a:spcPts val="3000"/>
              </a:lnSpc>
              <a:spcBef>
                <a:spcPts val="0"/>
              </a:spcBef>
              <a:buFont typeface="+mj-lt"/>
              <a:buAutoNum type="arabicPeriod"/>
              <a:defRPr sz="18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09A28F9-9D68-48A2-A1AD-C1C318C0EC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15300" y="1384300"/>
            <a:ext cx="3410712" cy="4572000"/>
          </a:xfrm>
          <a:prstGeom prst="roundRect">
            <a:avLst>
              <a:gd name="adj" fmla="val 2543"/>
            </a:avLst>
          </a:prstGeo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2185836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 userDrawn="1">
          <p15:clr>
            <a:srgbClr val="FBAE40"/>
          </p15:clr>
        </p15:guide>
        <p15:guide id="2" pos="33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алитра &quot;Родник&quot;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rtlCol="0" anchor="b" anchorCtr="0">
            <a:normAutofit/>
          </a:bodyPr>
          <a:lstStyle>
            <a:lvl1pPr>
              <a:lnSpc>
                <a:spcPts val="4000"/>
              </a:lnSpc>
              <a:defRPr sz="3200"/>
            </a:lvl1pPr>
          </a:lstStyle>
          <a:p>
            <a:pPr rtl="0"/>
            <a:r>
              <a:rPr lang="ru-RU" noProof="0"/>
              <a:t>Щелкните, чтобы изменить заголовок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ru-RU" noProof="0"/>
          </a:p>
        </p:txBody>
      </p:sp>
      <p:sp>
        <p:nvSpPr>
          <p:cNvPr id="18" name="Рисунок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ru-RU" noProof="0"/>
          </a:p>
        </p:txBody>
      </p:sp>
      <p:sp>
        <p:nvSpPr>
          <p:cNvPr id="19" name="Рисунок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ru-RU" noProof="0"/>
          </a:p>
        </p:txBody>
      </p:sp>
      <p:sp>
        <p:nvSpPr>
          <p:cNvPr id="20" name="Рисунок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ru-RU" noProof="0"/>
          </a:p>
        </p:txBody>
      </p:sp>
      <p:sp>
        <p:nvSpPr>
          <p:cNvPr id="21" name="Рисунок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ru-RU" noProof="0"/>
          </a:p>
        </p:txBody>
      </p:sp>
      <p:sp>
        <p:nvSpPr>
          <p:cNvPr id="22" name="Рисунок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ru-RU" noProof="0"/>
          </a:p>
        </p:txBody>
      </p:sp>
      <p:sp>
        <p:nvSpPr>
          <p:cNvPr id="23" name="Рисунок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ru-RU" noProof="0"/>
          </a:p>
        </p:txBody>
      </p:sp>
      <p:sp>
        <p:nvSpPr>
          <p:cNvPr id="24" name="Рисунок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205942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ммерсивная палитра &quot;Родник&quot;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186ECD6-DF3C-4CA6-9A77-ED32AC37F81F}"/>
              </a:ext>
            </a:extLst>
          </p:cNvPr>
          <p:cNvSpPr/>
          <p:nvPr userDrawn="1"/>
        </p:nvSpPr>
        <p:spPr>
          <a:xfrm>
            <a:off x="0" y="0"/>
            <a:ext cx="2445488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D3F081E-4462-4B33-A41E-0432A3B439D9}"/>
              </a:ext>
            </a:extLst>
          </p:cNvPr>
          <p:cNvSpPr/>
          <p:nvPr userDrawn="1"/>
        </p:nvSpPr>
        <p:spPr>
          <a:xfrm rot="5400000">
            <a:off x="10740656" y="5406656"/>
            <a:ext cx="2445488" cy="457200"/>
          </a:xfrm>
          <a:prstGeom prst="rect">
            <a:avLst/>
          </a:prstGeom>
          <a:solidFill>
            <a:srgbClr val="8A5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05FA2D1-6BF4-4194-B815-8C66D013FD27}"/>
              </a:ext>
            </a:extLst>
          </p:cNvPr>
          <p:cNvSpPr/>
          <p:nvPr userDrawn="1"/>
        </p:nvSpPr>
        <p:spPr>
          <a:xfrm>
            <a:off x="7982712" y="495300"/>
            <a:ext cx="3753612" cy="5943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C88F0DF-BC0B-473C-82DC-7FC46D38FAC1}"/>
              </a:ext>
            </a:extLst>
          </p:cNvPr>
          <p:cNvSpPr/>
          <p:nvPr userDrawn="1"/>
        </p:nvSpPr>
        <p:spPr>
          <a:xfrm>
            <a:off x="4251158" y="495300"/>
            <a:ext cx="3787056" cy="594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779776"/>
            <a:ext cx="3465576" cy="3255264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09160" y="960120"/>
            <a:ext cx="6574536" cy="507492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DF3E524-6AEB-4529-804C-0B9CD9992050}"/>
              </a:ext>
            </a:extLst>
          </p:cNvPr>
          <p:cNvSpPr/>
          <p:nvPr userDrawn="1"/>
        </p:nvSpPr>
        <p:spPr>
          <a:xfrm>
            <a:off x="228600" y="241300"/>
            <a:ext cx="11772900" cy="6400800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4CFF2CAC-AD21-48FA-AD68-A643AAA6A8C4}"/>
              </a:ext>
            </a:extLst>
          </p:cNvPr>
          <p:cNvCxnSpPr>
            <a:cxnSpLocks/>
          </p:cNvCxnSpPr>
          <p:nvPr userDrawn="1"/>
        </p:nvCxnSpPr>
        <p:spPr>
          <a:xfrm>
            <a:off x="228600" y="2415910"/>
            <a:ext cx="402255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371600"/>
            <a:ext cx="3619501" cy="877824"/>
          </a:xfrm>
        </p:spPr>
        <p:txBody>
          <a:bodyPr rtlCol="0"/>
          <a:lstStyle>
            <a:lvl1pPr>
              <a:lnSpc>
                <a:spcPts val="4320"/>
              </a:lnSpc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512255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алитра &quot;Звезда шоу&quot;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rtlCol="0" anchor="t" anchorCtr="0">
            <a:normAutofit/>
          </a:bodyPr>
          <a:lstStyle>
            <a:lvl1pPr>
              <a:lnSpc>
                <a:spcPts val="4000"/>
              </a:lnSpc>
              <a:defRPr sz="3200"/>
            </a:lvl1pPr>
          </a:lstStyle>
          <a:p>
            <a:pPr rtl="0"/>
            <a:r>
              <a:rPr lang="ru-RU" noProof="0"/>
              <a:t>Щелкните, чтобы изменить заголовок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ru-RU" noProof="0"/>
          </a:p>
        </p:txBody>
      </p:sp>
      <p:sp>
        <p:nvSpPr>
          <p:cNvPr id="18" name="Рисунок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ru-RU" noProof="0"/>
          </a:p>
        </p:txBody>
      </p:sp>
      <p:sp>
        <p:nvSpPr>
          <p:cNvPr id="19" name="Рисунок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ru-RU" noProof="0"/>
          </a:p>
        </p:txBody>
      </p:sp>
      <p:sp>
        <p:nvSpPr>
          <p:cNvPr id="20" name="Рисунок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ru-RU" noProof="0"/>
          </a:p>
        </p:txBody>
      </p:sp>
      <p:sp>
        <p:nvSpPr>
          <p:cNvPr id="21" name="Рисунок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ru-RU" noProof="0"/>
          </a:p>
        </p:txBody>
      </p:sp>
      <p:sp>
        <p:nvSpPr>
          <p:cNvPr id="22" name="Рисунок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ru-RU" noProof="0"/>
          </a:p>
        </p:txBody>
      </p:sp>
      <p:sp>
        <p:nvSpPr>
          <p:cNvPr id="23" name="Рисунок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ru-RU" noProof="0"/>
          </a:p>
        </p:txBody>
      </p:sp>
      <p:sp>
        <p:nvSpPr>
          <p:cNvPr id="24" name="Рисунок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553920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ммерсивная палитра &quot;Звезда шоу&quot;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462B86F-90E5-425E-9F83-8477D8111E1D}"/>
              </a:ext>
            </a:extLst>
          </p:cNvPr>
          <p:cNvSpPr/>
          <p:nvPr userDrawn="1"/>
        </p:nvSpPr>
        <p:spPr>
          <a:xfrm>
            <a:off x="0" y="495300"/>
            <a:ext cx="6057900" cy="133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5269853-3C2C-4F9C-B1BB-E00F7A1DB9E1}"/>
              </a:ext>
            </a:extLst>
          </p:cNvPr>
          <p:cNvSpPr/>
          <p:nvPr userDrawn="1"/>
        </p:nvSpPr>
        <p:spPr>
          <a:xfrm>
            <a:off x="6530703" y="495300"/>
            <a:ext cx="2931587" cy="2628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3759D58-52AF-4785-8A33-F528F46D88A3}"/>
              </a:ext>
            </a:extLst>
          </p:cNvPr>
          <p:cNvSpPr/>
          <p:nvPr userDrawn="1"/>
        </p:nvSpPr>
        <p:spPr>
          <a:xfrm>
            <a:off x="8852618" y="3863713"/>
            <a:ext cx="2921000" cy="259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AD3E0F4-EC0D-43C2-AC84-A53134C8566E}"/>
              </a:ext>
            </a:extLst>
          </p:cNvPr>
          <p:cNvSpPr/>
          <p:nvPr userDrawn="1"/>
        </p:nvSpPr>
        <p:spPr>
          <a:xfrm>
            <a:off x="228600" y="241300"/>
            <a:ext cx="11772900" cy="6400800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5638801" cy="1572126"/>
          </a:xfrm>
        </p:spPr>
        <p:txBody>
          <a:bodyPr rtlCol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489200"/>
            <a:ext cx="5202936" cy="3547872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97700" y="914400"/>
            <a:ext cx="4334256" cy="5093208"/>
          </a:xfrm>
          <a:prstGeom prst="rect">
            <a:avLst/>
          </a:prstGeom>
          <a:solidFill>
            <a:schemeClr val="accent3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180366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55A64004-8708-4A43-9D02-1EBA33D71B3D}" type="datetime1">
              <a:rPr lang="ru-RU" noProof="0" smtClean="0"/>
              <a:t>25.05.2022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C5FADE3-B84E-4AF7-91CC-AB47E1A43619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26348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700" r:id="rId2"/>
    <p:sldLayoutId id="2147483701" r:id="rId3"/>
    <p:sldLayoutId id="2147483702" r:id="rId4"/>
    <p:sldLayoutId id="2147483662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12" userDrawn="1">
          <p15:clr>
            <a:srgbClr val="F26B43"/>
          </p15:clr>
        </p15:guide>
        <p15:guide id="2" pos="2568" userDrawn="1">
          <p15:clr>
            <a:srgbClr val="F26B43"/>
          </p15:clr>
        </p15:guide>
        <p15:guide id="3" pos="288" userDrawn="1">
          <p15:clr>
            <a:srgbClr val="5ACBF0"/>
          </p15:clr>
        </p15:guide>
        <p15:guide id="4" pos="7392" userDrawn="1">
          <p15:clr>
            <a:srgbClr val="5ACBF0"/>
          </p15:clr>
        </p15:guide>
        <p15:guide id="5" orient="horz" pos="576" userDrawn="1">
          <p15:clr>
            <a:srgbClr val="5ACBF0"/>
          </p15:clr>
        </p15:guide>
        <p15:guide id="6" orient="horz" pos="3744" userDrawn="1">
          <p15:clr>
            <a:srgbClr val="5ACBF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A3A86979-C6BA-4F7B-9EE9-1FB8653734D7}" type="datetime1">
              <a:rPr lang="ru-RU" noProof="0" smtClean="0"/>
              <a:t>25.05.2022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C5FADE3-B84E-4AF7-91CC-AB47E1A43619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1160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11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12" userDrawn="1">
          <p15:clr>
            <a:srgbClr val="F26B43"/>
          </p15:clr>
        </p15:guide>
        <p15:guide id="2" pos="2568" userDrawn="1">
          <p15:clr>
            <a:srgbClr val="F26B43"/>
          </p15:clr>
        </p15:guide>
        <p15:guide id="3" pos="288" userDrawn="1">
          <p15:clr>
            <a:srgbClr val="5ACBF0"/>
          </p15:clr>
        </p15:guide>
        <p15:guide id="4" pos="7392" userDrawn="1">
          <p15:clr>
            <a:srgbClr val="5ACBF0"/>
          </p15:clr>
        </p15:guide>
        <p15:guide id="5" orient="horz" pos="576" userDrawn="1">
          <p15:clr>
            <a:srgbClr val="5ACBF0"/>
          </p15:clr>
        </p15:guide>
        <p15:guide id="6" orient="horz" pos="3744" userDrawn="1">
          <p15:clr>
            <a:srgbClr val="5ACBF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EF4E40D7-1AEB-420B-B078-628F87216F9A}" type="datetime1">
              <a:rPr lang="ru-RU" noProof="0" smtClean="0"/>
              <a:t>25.05.2022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C5FADE3-B84E-4AF7-91CC-AB47E1A43619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44508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23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12" userDrawn="1">
          <p15:clr>
            <a:srgbClr val="F26B43"/>
          </p15:clr>
        </p15:guide>
        <p15:guide id="2" pos="2568" userDrawn="1">
          <p15:clr>
            <a:srgbClr val="F26B43"/>
          </p15:clr>
        </p15:guide>
        <p15:guide id="3" pos="288" userDrawn="1">
          <p15:clr>
            <a:srgbClr val="5ACBF0"/>
          </p15:clr>
        </p15:guide>
        <p15:guide id="4" pos="7392" userDrawn="1">
          <p15:clr>
            <a:srgbClr val="5ACBF0"/>
          </p15:clr>
        </p15:guide>
        <p15:guide id="5" orient="horz" pos="576" userDrawn="1">
          <p15:clr>
            <a:srgbClr val="5ACBF0"/>
          </p15:clr>
        </p15:guide>
        <p15:guide id="6" orient="horz" pos="3744" userDrawn="1">
          <p15:clr>
            <a:srgbClr val="5ACBF0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42F57854-E2DF-41A6-928F-E21745122E0B}" type="datetime1">
              <a:rPr lang="ru-RU" noProof="0" smtClean="0"/>
              <a:t>25.05.2022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C5FADE3-B84E-4AF7-91CC-AB47E1A43619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3201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04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12" userDrawn="1">
          <p15:clr>
            <a:srgbClr val="F26B43"/>
          </p15:clr>
        </p15:guide>
        <p15:guide id="2" pos="2568" userDrawn="1">
          <p15:clr>
            <a:srgbClr val="F26B43"/>
          </p15:clr>
        </p15:guide>
        <p15:guide id="3" pos="288" userDrawn="1">
          <p15:clr>
            <a:srgbClr val="5ACBF0"/>
          </p15:clr>
        </p15:guide>
        <p15:guide id="4" pos="7392" userDrawn="1">
          <p15:clr>
            <a:srgbClr val="5ACBF0"/>
          </p15:clr>
        </p15:guide>
        <p15:guide id="5" orient="horz" pos="576" userDrawn="1">
          <p15:clr>
            <a:srgbClr val="5ACBF0"/>
          </p15:clr>
        </p15:guide>
        <p15:guide id="6" orient="horz" pos="3744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f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Абстрактное изображение волнистых линий">
            <a:extLst>
              <a:ext uri="{FF2B5EF4-FFF2-40B4-BE49-F238E27FC236}">
                <a16:creationId xmlns:a16="http://schemas.microsoft.com/office/drawing/2014/main" id="{81F59575-96AE-45B0-B1FB-3CFC139E9D1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225" y="0"/>
            <a:ext cx="12191550" cy="6857999"/>
          </a:xfr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8347D8D-E852-43D5-858E-2D01BE57F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79" y="102831"/>
            <a:ext cx="10404404" cy="2409549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t" anchorCtr="0">
            <a:normAutofit/>
          </a:bodyPr>
          <a:lstStyle/>
          <a:p>
            <a:pPr rtl="0"/>
            <a:r>
              <a:rPr lang="ru-RU" sz="4000" b="1" dirty="0">
                <a:effectLst>
                  <a:glow rad="88900">
                    <a:schemeClr val="accent1">
                      <a:alpha val="56000"/>
                    </a:schemeClr>
                  </a:glow>
                  <a:outerShdw blurRad="25400" dist="76200" dir="5460000" sx="101000" sy="101000" algn="ctr" rotWithShape="0">
                    <a:srgbClr val="000000">
                      <a:alpha val="98000"/>
                    </a:srgbClr>
                  </a:outerShdw>
                  <a:reflection blurRad="50800" endPos="8000" dist="50800" dir="5400000" sy="-100000" algn="bl" rotWithShape="0"/>
                </a:effectLst>
              </a:rPr>
              <a:t>Проект: «Счастливый ребенок»</a:t>
            </a:r>
            <a:br>
              <a:rPr lang="ru-RU" sz="4000" b="1" dirty="0">
                <a:effectLst>
                  <a:glow rad="88900">
                    <a:schemeClr val="accent1">
                      <a:alpha val="56000"/>
                    </a:schemeClr>
                  </a:glow>
                  <a:outerShdw blurRad="25400" dist="76200" dir="5460000" sx="101000" sy="101000" algn="ctr" rotWithShape="0">
                    <a:srgbClr val="000000">
                      <a:alpha val="98000"/>
                    </a:srgbClr>
                  </a:outerShdw>
                  <a:reflection blurRad="50800" endPos="8000" dist="50800" dir="5400000" sy="-100000" algn="bl" rotWithShape="0"/>
                </a:effectLst>
              </a:rPr>
            </a:br>
            <a:br>
              <a:rPr lang="ru-RU" dirty="0"/>
            </a:br>
            <a:r>
              <a:rPr lang="ru-RU" sz="2400" dirty="0"/>
              <a:t>Руководитель:</a:t>
            </a:r>
            <a:br>
              <a:rPr lang="ru-RU" sz="2400" dirty="0"/>
            </a:br>
            <a:r>
              <a:rPr lang="ru-RU" sz="2400" dirty="0" err="1"/>
              <a:t>Ганели</a:t>
            </a:r>
            <a:r>
              <a:rPr lang="ru-RU" sz="2400" dirty="0"/>
              <a:t> Софья </a:t>
            </a:r>
            <a:r>
              <a:rPr lang="ru-RU" sz="2400" dirty="0" err="1"/>
              <a:t>петровна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69CC74-0518-4054-A30C-41E654553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7037" y="972290"/>
            <a:ext cx="6257925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15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1436746-C7C4-41D3-8774-EAF34F8A7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781235"/>
            <a:ext cx="3619501" cy="1468189"/>
          </a:xfrm>
        </p:spPr>
        <p:txBody>
          <a:bodyPr>
            <a:normAutofit fontScale="90000"/>
          </a:bodyPr>
          <a:lstStyle/>
          <a:p>
            <a:r>
              <a:rPr lang="ru-RU" dirty="0"/>
              <a:t>«в поисках сокровищ пирата»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3808FD-ADBE-465C-A92A-C672FCC4F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6356" y="641412"/>
            <a:ext cx="2090691" cy="27875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F1DC58F-D423-49BB-A8E7-A124F3D05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286" y="3507788"/>
            <a:ext cx="3752665" cy="28144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FDC8DB5-62A1-422C-BFE7-3E836DFB8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6704" y="1786631"/>
            <a:ext cx="2701587" cy="360211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B3211D6-056C-4C4C-9AE1-3BAD228998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6080" y="641413"/>
            <a:ext cx="2090690" cy="278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163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BB9A076-7443-4115-B742-A2759A6DE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«мастер-класс по макияжу»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3F0511-8CDF-4832-8E15-EDD900BC4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3028" y="3633185"/>
            <a:ext cx="3382396" cy="25367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479D64-3EAF-45A6-BE1B-2C80DCD44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9788" y="608119"/>
            <a:ext cx="2208875" cy="294516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82BB25-320D-42B2-B581-513028187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8057" y="1040950"/>
            <a:ext cx="3415684" cy="455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01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46A6FE7-1CA6-482B-982A-EB946C32F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280" y="630315"/>
            <a:ext cx="4265721" cy="2317072"/>
          </a:xfrm>
        </p:spPr>
        <p:txBody>
          <a:bodyPr>
            <a:normAutofit/>
          </a:bodyPr>
          <a:lstStyle/>
          <a:p>
            <a:r>
              <a:rPr lang="ru-RU" dirty="0"/>
              <a:t>  Мастер-класс «вам любимые»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BE0D9F-FA5C-4155-9730-C6CE14A17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872" y="1011068"/>
            <a:ext cx="3626898" cy="48358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E42B3D1-B253-426B-929F-C5F509A02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506" y="1011068"/>
            <a:ext cx="3626898" cy="483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23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9734D74-0F3B-4F8D-A375-D4997D0D6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32155"/>
            <a:ext cx="3619501" cy="1317269"/>
          </a:xfrm>
        </p:spPr>
        <p:txBody>
          <a:bodyPr>
            <a:normAutofit fontScale="90000"/>
          </a:bodyPr>
          <a:lstStyle/>
          <a:p>
            <a:r>
              <a:rPr lang="ru-RU" dirty="0"/>
              <a:t>Мастер-класс         «фруктовые колечки 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3F2648E-4C29-498A-A2DE-AC8FC1FDE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177" y="725524"/>
            <a:ext cx="2703476" cy="27034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E5C7F07-C0D2-468B-96C2-FE3DAD10E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188" y="1233464"/>
            <a:ext cx="3449375" cy="459916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CA7A6A5-1D5B-46BD-B83B-B962F8A13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9177" y="3533047"/>
            <a:ext cx="2736994" cy="273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33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CC1DF86-6C11-45D9-B14A-7BF12E78F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401" y="736847"/>
            <a:ext cx="4372254" cy="1512577"/>
          </a:xfrm>
        </p:spPr>
        <p:txBody>
          <a:bodyPr>
            <a:noAutofit/>
          </a:bodyPr>
          <a:lstStyle/>
          <a:p>
            <a:r>
              <a:rPr lang="ru-RU" sz="3200" dirty="0"/>
              <a:t>Мастер класс </a:t>
            </a:r>
            <a:br>
              <a:rPr lang="ru-RU" sz="3200" dirty="0"/>
            </a:br>
            <a:r>
              <a:rPr lang="ru-RU" sz="3200" dirty="0"/>
              <a:t>«веселая фотосессия»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04D7FF-BF56-44C5-A796-06E6123D7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0638" y="1012056"/>
            <a:ext cx="3508898" cy="467853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7E32709-8E73-4E0C-B21C-CFCFECF88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4747" y="3502862"/>
            <a:ext cx="3622506" cy="271688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83C59A1-DD6D-4DF3-B354-B4D333CE09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4747" y="712120"/>
            <a:ext cx="3634622" cy="271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92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5220B3C-8977-4E1D-94A7-F62211E61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480" y="1424867"/>
            <a:ext cx="4478785" cy="877824"/>
          </a:xfrm>
        </p:spPr>
        <p:txBody>
          <a:bodyPr>
            <a:normAutofit fontScale="90000"/>
          </a:bodyPr>
          <a:lstStyle/>
          <a:p>
            <a:r>
              <a:rPr lang="ru-RU" dirty="0"/>
              <a:t>«новогодняя елка»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3F8711-5FD0-4949-A6D2-29D8CF78B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222" y="1151878"/>
            <a:ext cx="3415683" cy="455424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8B4D6B0-7E53-4499-A4F4-D0300B9F3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6151" y="1151878"/>
            <a:ext cx="3415683" cy="455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200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973A52B-EEA1-498C-8F1F-025EADD80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43883"/>
            <a:ext cx="3619501" cy="1805541"/>
          </a:xfrm>
        </p:spPr>
        <p:txBody>
          <a:bodyPr>
            <a:normAutofit fontScale="90000"/>
          </a:bodyPr>
          <a:lstStyle/>
          <a:p>
            <a:r>
              <a:rPr lang="ru-RU" dirty="0"/>
              <a:t>Показ мультфильмов «Азбука здоровья»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5DB4AA-5045-4515-99CB-9F56B5779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674" y="863353"/>
            <a:ext cx="6841724" cy="513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169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0F0A85AB-6469-471F-BF1D-3CC4F6140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Мастер-класс   «солнышко»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E6F3D29-2D0A-484C-BDB4-79E35E4B1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7620" y="1139670"/>
            <a:ext cx="3482267" cy="46430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A92ADF0-4208-43BF-A2C1-81505FFA7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2131" y="1139670"/>
            <a:ext cx="3482266" cy="464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33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6AF7A76-DA73-4866-8590-4AF7A7C68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Мастер-класс «</a:t>
            </a:r>
            <a:r>
              <a:rPr lang="en-US" dirty="0"/>
              <a:t>Z</a:t>
            </a:r>
            <a:r>
              <a:rPr lang="ru-RU" dirty="0"/>
              <a:t>А Россию»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544C43-9D24-4957-A3D4-D2B247704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0006" y="1073131"/>
            <a:ext cx="6337082" cy="471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517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46587FB-345E-4BB9-8996-31C5610C6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«игры с котиками»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78181A-9B79-4428-9B8B-ACA12D36E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7388" y="700270"/>
            <a:ext cx="4144026" cy="309830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34438A3-7789-4D17-B4A4-37B473E12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2096" y="3218154"/>
            <a:ext cx="4038875" cy="301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179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Человек с протянутыми руками стоит на скале и смотрит на океанскую волну">
            <a:extLst>
              <a:ext uri="{FF2B5EF4-FFF2-40B4-BE49-F238E27FC236}">
                <a16:creationId xmlns:a16="http://schemas.microsoft.com/office/drawing/2014/main" id="{8C1A64BB-92C4-44CC-9AB7-8416F1B9BF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solidFill>
            <a:srgbClr val="6768AB">
              <a:alpha val="75000"/>
            </a:srgbClr>
          </a:solidFill>
        </p:spPr>
      </p:pic>
      <p:sp>
        <p:nvSpPr>
          <p:cNvPr id="9" name="Прямоугольник 8" descr="Затененное наложение">
            <a:extLst>
              <a:ext uri="{FF2B5EF4-FFF2-40B4-BE49-F238E27FC236}">
                <a16:creationId xmlns:a16="http://schemas.microsoft.com/office/drawing/2014/main" id="{558C501A-DC1F-4BA4-BFFA-44EF8845A38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768AB">
              <a:alpha val="7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35A981B-6487-4B00-9EAF-D0D748FA6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89" y="484975"/>
            <a:ext cx="11174819" cy="903767"/>
          </a:xfrm>
        </p:spPr>
        <p:txBody>
          <a:bodyPr rtlCol="0"/>
          <a:lstStyle/>
          <a:p>
            <a:pPr rtl="0"/>
            <a:r>
              <a:rPr lang="ru-RU" dirty="0"/>
              <a:t>Описание проблемы.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43F7E3B-CE99-4770-8587-6554C15693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1689" y="1392800"/>
            <a:ext cx="6203272" cy="4727594"/>
          </a:xfrm>
        </p:spPr>
        <p:txBody>
          <a:bodyPr rtlCol="0"/>
          <a:lstStyle/>
          <a:p>
            <a:pPr rtl="0"/>
            <a:r>
              <a:rPr lang="ru-RU" dirty="0"/>
              <a:t>Социально-реабилитационный Центр для несовершеннолетних – его основной проблемой является ограниченная возможность культурного досуга для детей.</a:t>
            </a:r>
          </a:p>
          <a:p>
            <a:pPr rtl="0"/>
            <a:r>
              <a:rPr lang="ru-RU" dirty="0"/>
              <a:t>Организация досуга детей находящихся в социально опасном положении - проблема, требующая решения и является актуальной и сейчас. Особенно остро чувствуется нехватка интерактивно-развлекательных мероприятий и мастер-классов, детям в пунктах временного размещения . С помощью проекта у детей будут более развиты такие качества как сопереживание и толерантность, развитие чувства материнства, умение работать в команде.</a:t>
            </a:r>
          </a:p>
        </p:txBody>
      </p:sp>
    </p:spTree>
    <p:extLst>
      <p:ext uri="{BB962C8B-B14F-4D97-AF65-F5344CB8AC3E}">
        <p14:creationId xmlns:p14="http://schemas.microsoft.com/office/powerpoint/2010/main" val="38985113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2767E39-20EE-4E7E-945D-6CC4E0357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Веселые старты в парке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177837-E2EE-4C86-9A0C-968905822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846" y="729124"/>
            <a:ext cx="3447288" cy="34472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54F5483-DA9C-4F83-9157-D62C6BC37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2277" y="2864735"/>
            <a:ext cx="3447288" cy="344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64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0C1CB99-0F33-4191-AB89-FEF4B96CE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710214"/>
            <a:ext cx="3619501" cy="1539210"/>
          </a:xfrm>
        </p:spPr>
        <p:txBody>
          <a:bodyPr>
            <a:normAutofit fontScale="90000"/>
          </a:bodyPr>
          <a:lstStyle/>
          <a:p>
            <a:r>
              <a:rPr lang="ru-RU" dirty="0"/>
              <a:t>Мастер-класс «пасхальная корзинка»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862B11E-FBDF-41DE-9AA2-724257618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380" y="1080013"/>
            <a:ext cx="3523480" cy="469797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CDCC4C-E04A-47D9-A9F9-74BEED95D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757" y="746556"/>
            <a:ext cx="3588553" cy="268244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9E299B5-399F-4526-84A0-B383D812D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0758" y="3536365"/>
            <a:ext cx="3588553" cy="268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3225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070E38C-3DB7-452C-A680-69693A73C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61639"/>
            <a:ext cx="3619501" cy="1787785"/>
          </a:xfrm>
        </p:spPr>
        <p:txBody>
          <a:bodyPr>
            <a:normAutofit fontScale="90000"/>
          </a:bodyPr>
          <a:lstStyle/>
          <a:p>
            <a:r>
              <a:rPr lang="ru-RU" dirty="0"/>
              <a:t>Игры с детьми</a:t>
            </a:r>
            <a:br>
              <a:rPr lang="ru-RU" dirty="0"/>
            </a:br>
            <a:r>
              <a:rPr lang="ru-RU" dirty="0"/>
              <a:t>«день семьи , любви и верности»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19C3DB4-1CA0-4728-A68C-87A0A8976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5921" y="666704"/>
            <a:ext cx="3408146" cy="340814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8175D75-2A6A-4792-AC36-7A91ED787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7456" y="2792027"/>
            <a:ext cx="3408146" cy="340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8455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6F5C56B-C077-4B87-87C6-124BD2268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645" y="1424866"/>
            <a:ext cx="4265721" cy="877824"/>
          </a:xfrm>
        </p:spPr>
        <p:txBody>
          <a:bodyPr>
            <a:normAutofit fontScale="90000"/>
          </a:bodyPr>
          <a:lstStyle/>
          <a:p>
            <a:r>
              <a:rPr lang="ru-RU" dirty="0"/>
              <a:t>Игра «по следам»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22899C-65AE-4AFE-A537-0878908E5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510" y="590941"/>
            <a:ext cx="2741246" cy="36634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6BEB5F7-1F6B-4F31-9D3B-18A882B3D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9541" y="590941"/>
            <a:ext cx="2740692" cy="366341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5A0E528-879C-4DB1-A4D4-1D1FE2ED7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915" y="4381396"/>
            <a:ext cx="4341181" cy="199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5855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16A8C9-9EB6-43DA-BD3E-58FAC144B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5605272" cy="1572126"/>
          </a:xfrm>
        </p:spPr>
        <p:txBody>
          <a:bodyPr rtlCol="0" anchor="ctr" anchorCtr="0"/>
          <a:lstStyle/>
          <a:p>
            <a:pPr rtl="0"/>
            <a:r>
              <a:rPr lang="ru-RU" dirty="0"/>
              <a:t>Спасибо за внимание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34C153-6DAF-4802-B00E-D47A4ED86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760" y="2738206"/>
            <a:ext cx="3706982" cy="370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138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Человек с протянутыми руками стоит на скале и смотрит на океанскую волну">
            <a:extLst>
              <a:ext uri="{FF2B5EF4-FFF2-40B4-BE49-F238E27FC236}">
                <a16:creationId xmlns:a16="http://schemas.microsoft.com/office/drawing/2014/main" id="{8C1A64BB-92C4-44CC-9AB7-8416F1B9BF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solidFill>
            <a:srgbClr val="6768AB">
              <a:alpha val="75000"/>
            </a:srgbClr>
          </a:solidFill>
        </p:spPr>
      </p:pic>
      <p:sp>
        <p:nvSpPr>
          <p:cNvPr id="9" name="Прямоугольник 8" descr="Затененное наложение">
            <a:extLst>
              <a:ext uri="{FF2B5EF4-FFF2-40B4-BE49-F238E27FC236}">
                <a16:creationId xmlns:a16="http://schemas.microsoft.com/office/drawing/2014/main" id="{558C501A-DC1F-4BA4-BFFA-44EF8845A38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768AB">
              <a:alpha val="7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35A981B-6487-4B00-9EAF-D0D748FA6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89" y="484975"/>
            <a:ext cx="11174819" cy="903767"/>
          </a:xfrm>
        </p:spPr>
        <p:txBody>
          <a:bodyPr rtlCol="0"/>
          <a:lstStyle/>
          <a:p>
            <a:pPr rtl="0"/>
            <a:r>
              <a:rPr lang="ru-RU" dirty="0"/>
              <a:t>Цель.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43F7E3B-CE99-4770-8587-6554C15693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1689" y="1392800"/>
            <a:ext cx="6203272" cy="4727594"/>
          </a:xfrm>
        </p:spPr>
        <p:txBody>
          <a:bodyPr rtlCol="0"/>
          <a:lstStyle/>
          <a:p>
            <a:pPr rtl="0"/>
            <a:r>
              <a:rPr lang="ru-RU" dirty="0"/>
              <a:t>Создание условия для развития и социализации детей находящихся в трудной жизненной ситуации, проживающих в социально реабилитационных центрах, пунктах временного размещения, путем проведения не менее 21 мероприятия, а также формирование активной жизненной позиции, через привлечение подростков в добровольческую деятельность в течение 2022 - 2023 года.</a:t>
            </a:r>
          </a:p>
        </p:txBody>
      </p:sp>
    </p:spTree>
    <p:extLst>
      <p:ext uri="{BB962C8B-B14F-4D97-AF65-F5344CB8AC3E}">
        <p14:creationId xmlns:p14="http://schemas.microsoft.com/office/powerpoint/2010/main" val="611427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Человек с протянутыми руками стоит на скале и смотрит на океанскую волну">
            <a:extLst>
              <a:ext uri="{FF2B5EF4-FFF2-40B4-BE49-F238E27FC236}">
                <a16:creationId xmlns:a16="http://schemas.microsoft.com/office/drawing/2014/main" id="{8C1A64BB-92C4-44CC-9AB7-8416F1B9BF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solidFill>
            <a:srgbClr val="6768AB">
              <a:alpha val="75000"/>
            </a:srgbClr>
          </a:solidFill>
        </p:spPr>
      </p:pic>
      <p:sp>
        <p:nvSpPr>
          <p:cNvPr id="9" name="Прямоугольник 8" descr="Затененное наложение">
            <a:extLst>
              <a:ext uri="{FF2B5EF4-FFF2-40B4-BE49-F238E27FC236}">
                <a16:creationId xmlns:a16="http://schemas.microsoft.com/office/drawing/2014/main" id="{558C501A-DC1F-4BA4-BFFA-44EF8845A38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768AB">
              <a:alpha val="7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35A981B-6487-4B00-9EAF-D0D748FA6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89" y="484975"/>
            <a:ext cx="11174819" cy="903767"/>
          </a:xfrm>
        </p:spPr>
        <p:txBody>
          <a:bodyPr rtlCol="0"/>
          <a:lstStyle/>
          <a:p>
            <a:pPr rtl="0"/>
            <a:r>
              <a:rPr lang="ru-RU" dirty="0"/>
              <a:t>Задачи.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43F7E3B-CE99-4770-8587-6554C15693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1689" y="1392800"/>
            <a:ext cx="6203272" cy="4727594"/>
          </a:xfrm>
        </p:spPr>
        <p:txBody>
          <a:bodyPr rtlCol="0"/>
          <a:lstStyle/>
          <a:p>
            <a:pPr rtl="0"/>
            <a:r>
              <a:rPr lang="ru-RU" dirty="0"/>
              <a:t>1. Проведение информационной кампании на протяжении всего периода реализации проекта, для привлечения внимания к проблеме.</a:t>
            </a:r>
          </a:p>
          <a:p>
            <a:pPr rtl="0"/>
            <a:r>
              <a:rPr lang="ru-RU" dirty="0"/>
              <a:t>2. Проведение интерактивно-развлекательных мероприятий, направленных на социализацию детей.</a:t>
            </a:r>
          </a:p>
          <a:p>
            <a:pPr rtl="0"/>
            <a:r>
              <a:rPr lang="ru-RU" dirty="0"/>
              <a:t>3. Организация досуга детей находящихся в социально опасном положении и детей находящихся в трудной жизненной ситуации.</a:t>
            </a:r>
          </a:p>
          <a:p>
            <a:pPr rtl="0"/>
            <a:r>
              <a:rPr lang="ru-RU" dirty="0"/>
              <a:t>4. Подготовка группы волонтеров (координаторов).</a:t>
            </a:r>
          </a:p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1073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A44986A6-583D-4323-BBE6-0C4C3B146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399032"/>
            <a:ext cx="3619501" cy="877824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/>
              <a:t>Целевая аудитория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91B0F8-EDCA-43C7-A602-F46DA2202A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6178" y="2424669"/>
            <a:ext cx="3868321" cy="4100418"/>
          </a:xfrm>
        </p:spPr>
        <p:txBody>
          <a:bodyPr rtlCol="0">
            <a:noAutofit/>
          </a:bodyPr>
          <a:lstStyle/>
          <a:p>
            <a:pPr rtl="0"/>
            <a:r>
              <a:rPr lang="ru-RU" dirty="0"/>
              <a:t>Воспитанники детских домов, коррекционных школ, пунктах временного размещения, социально-реабилитационных центров для несовершеннолетних, в возрасте 3-16 лет , проживающие на территории Алексинского района. Волонтеры организации "Дари добро " в возрасте от 14-55 лет.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41CB42D-A527-44ED-ADE2-30B3266BA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8600" y="241300"/>
            <a:ext cx="11772900" cy="6400800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94A330-9667-48A6-8CF6-F6D0E865593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3624" r="136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08177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5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16A8C9-9EB6-43DA-BD3E-58FAC144B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5638801" cy="1572126"/>
          </a:xfrm>
        </p:spPr>
        <p:txBody>
          <a:bodyPr rtlCol="0"/>
          <a:lstStyle/>
          <a:p>
            <a:pPr rtl="0"/>
            <a:r>
              <a:rPr lang="ru-RU" dirty="0"/>
              <a:t>Календарный план.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EACE68-C884-4900-BA05-58DEA15110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4135" y="2325044"/>
            <a:ext cx="6064928" cy="4092862"/>
          </a:xfrm>
        </p:spPr>
        <p:txBody>
          <a:bodyPr rtlCol="0"/>
          <a:lstStyle/>
          <a:p>
            <a:pPr rtl="0"/>
            <a:r>
              <a:rPr lang="ru-RU" sz="2400" dirty="0"/>
              <a:t>1. Написание постов в </a:t>
            </a:r>
            <a:r>
              <a:rPr lang="ru-RU" sz="2400" dirty="0" err="1"/>
              <a:t>соц</a:t>
            </a:r>
            <a:r>
              <a:rPr lang="ru-RU" sz="2400" dirty="0"/>
              <a:t> сетях и СМИ.</a:t>
            </a:r>
          </a:p>
          <a:p>
            <a:pPr rtl="0"/>
            <a:r>
              <a:rPr lang="ru-RU" sz="2400" dirty="0"/>
              <a:t>2. Раздача информационных буклетов.</a:t>
            </a:r>
          </a:p>
          <a:p>
            <a:pPr rtl="0"/>
            <a:r>
              <a:rPr lang="ru-RU" sz="2400" dirty="0"/>
              <a:t>3. Посещение школ и техникумов. </a:t>
            </a:r>
          </a:p>
          <a:p>
            <a:pPr rtl="0"/>
            <a:r>
              <a:rPr lang="ru-RU" sz="2400" dirty="0"/>
              <a:t>4. Разработка обучающей программы. </a:t>
            </a:r>
          </a:p>
          <a:p>
            <a:pPr rtl="0"/>
            <a:r>
              <a:rPr lang="ru-RU" sz="2400" dirty="0"/>
              <a:t>5. Проведения семинаров и тренингов для волонтеров.</a:t>
            </a:r>
          </a:p>
          <a:p>
            <a:pPr rtl="0"/>
            <a:r>
              <a:rPr lang="ru-RU" sz="2400" dirty="0"/>
              <a:t>6. Подготовка сценария мероприятия.</a:t>
            </a:r>
          </a:p>
          <a:p>
            <a:pPr rtl="0"/>
            <a:r>
              <a:rPr lang="ru-RU" sz="2400" dirty="0"/>
              <a:t>7. Проведение мероприятий и мастер-классов.</a:t>
            </a:r>
          </a:p>
          <a:p>
            <a:pPr rtl="0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E4FDD80-2794-4C55-A3D8-62A8F76C4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063" y="834501"/>
            <a:ext cx="4037003" cy="268965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711AC32-6EEA-4A16-B6ED-8F7AD2505D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5191" y="3524155"/>
            <a:ext cx="4037003" cy="268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88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B67C909B-0AD0-483C-AAC3-96A0A3D16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312" y="1433745"/>
            <a:ext cx="5198455" cy="877824"/>
          </a:xfrm>
        </p:spPr>
        <p:txBody>
          <a:bodyPr rtlCol="0">
            <a:noAutofit/>
          </a:bodyPr>
          <a:lstStyle/>
          <a:p>
            <a:pPr rtl="0"/>
            <a:r>
              <a:rPr lang="ru-RU" sz="2400" dirty="0"/>
              <a:t>Квест-игра</a:t>
            </a:r>
            <a:br>
              <a:rPr lang="ru-RU" sz="2400" dirty="0"/>
            </a:br>
            <a:r>
              <a:rPr lang="ru-RU" sz="2400" dirty="0"/>
              <a:t>«пиратская вечеринка»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48DCF6C-110E-4363-944D-AAEB805F5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0279" y="1097499"/>
            <a:ext cx="3490590" cy="465411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8B2D518-F808-41E6-BD64-1B4925685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291" y="1106382"/>
            <a:ext cx="3483927" cy="464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60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74FB90E-2C1F-4C3F-A542-16EF18D17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359" y="1451499"/>
            <a:ext cx="4345620" cy="877824"/>
          </a:xfrm>
        </p:spPr>
        <p:txBody>
          <a:bodyPr>
            <a:normAutofit fontScale="90000"/>
          </a:bodyPr>
          <a:lstStyle/>
          <a:p>
            <a:r>
              <a:rPr lang="ru-RU" dirty="0"/>
              <a:t>«В гостях у сказки»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2245A0-7DDA-4C39-8C9F-6E7284FEC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998" y="620903"/>
            <a:ext cx="3575452" cy="268158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44E6B5-10D3-4D8E-BF10-5E94155C0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6844" y="620903"/>
            <a:ext cx="3575452" cy="268158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9A5B7E9-8023-41E5-A5E0-CBAD334446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6998" y="3555509"/>
            <a:ext cx="3575452" cy="268158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AAE1E42-DD95-483C-8547-3CD1F31DAC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6844" y="3555509"/>
            <a:ext cx="3575452" cy="268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03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41DADEE-731B-4235-B98A-60654DFF4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«веселые старты с </a:t>
            </a:r>
            <a:r>
              <a:rPr lang="ru-RU" dirty="0" err="1"/>
              <a:t>тигрулей</a:t>
            </a:r>
            <a:r>
              <a:rPr lang="ru-RU" dirty="0"/>
              <a:t>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739A5C-DE0F-4F09-91BE-4EB64EE05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541" y="622323"/>
            <a:ext cx="2316508" cy="308867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674E345-09F9-4834-A296-26720721F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1836" y="578340"/>
            <a:ext cx="2316508" cy="30957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EEA9E99-253F-4F21-92D4-1AE8EFEE1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1289" y="3782868"/>
            <a:ext cx="3411325" cy="255849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32678B9-856F-43B3-89DA-2361199511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6406" y="3782867"/>
            <a:ext cx="3419188" cy="255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627358"/>
      </p:ext>
    </p:extLst>
  </p:cSld>
  <p:clrMapOvr>
    <a:masterClrMapping/>
  </p:clrMapOvr>
</p:sld>
</file>

<file path=ppt/theme/theme1.xml><?xml version="1.0" encoding="utf-8"?>
<a:theme xmlns:a="http://schemas.openxmlformats.org/drawingml/2006/main" name="Баланс">
  <a:themeElements>
    <a:clrScheme name="Balancing Act">
      <a:dk1>
        <a:sysClr val="windowText" lastClr="000000"/>
      </a:dk1>
      <a:lt1>
        <a:sysClr val="window" lastClr="FFFFFF"/>
      </a:lt1>
      <a:dk2>
        <a:srgbClr val="8A4C5D"/>
      </a:dk2>
      <a:lt2>
        <a:srgbClr val="9E838E"/>
      </a:lt2>
      <a:accent1>
        <a:srgbClr val="C6ADB0"/>
      </a:accent1>
      <a:accent2>
        <a:srgbClr val="E3C0BF"/>
      </a:accent2>
      <a:accent3>
        <a:srgbClr val="D4937F"/>
      </a:accent3>
      <a:accent4>
        <a:srgbClr val="CCB87E"/>
      </a:accent4>
      <a:accent5>
        <a:srgbClr val="6667AB"/>
      </a:accent5>
      <a:accent6>
        <a:srgbClr val="86A094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82199518.tgt.Office_61604836_TF78479028_Win32_OJ115677562.potx" id="{80688464-93FC-4B3F-91F6-9E870C5D63D5}" vid="{5FB4D31C-717B-410D-B3B2-9C4DC9FB5C26}"/>
    </a:ext>
  </a:extLst>
</a:theme>
</file>

<file path=ppt/theme/theme2.xml><?xml version="1.0" encoding="utf-8"?>
<a:theme xmlns:a="http://schemas.openxmlformats.org/drawingml/2006/main" name="Родник">
  <a:themeElements>
    <a:clrScheme name="Wellspring">
      <a:dk1>
        <a:sysClr val="windowText" lastClr="000000"/>
      </a:dk1>
      <a:lt1>
        <a:sysClr val="window" lastClr="FFFFFF"/>
      </a:lt1>
      <a:dk2>
        <a:srgbClr val="A1CAC9"/>
      </a:dk2>
      <a:lt2>
        <a:srgbClr val="48996B"/>
      </a:lt2>
      <a:accent1>
        <a:srgbClr val="759F51"/>
      </a:accent1>
      <a:accent2>
        <a:srgbClr val="436A2F"/>
      </a:accent2>
      <a:accent3>
        <a:srgbClr val="CFBF54"/>
      </a:accent3>
      <a:accent4>
        <a:srgbClr val="B3832F"/>
      </a:accent4>
      <a:accent5>
        <a:srgbClr val="8C5896"/>
      </a:accent5>
      <a:accent6>
        <a:srgbClr val="6667AB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82199518.tgt.Office_61604836_TF78479028_Win32_OJ115677562.potx" id="{80688464-93FC-4B3F-91F6-9E870C5D63D5}" vid="{96B21825-1DC4-4A19-B7EA-A7997718DB82}"/>
    </a:ext>
  </a:extLst>
</a:theme>
</file>

<file path=ppt/theme/theme3.xml><?xml version="1.0" encoding="utf-8"?>
<a:theme xmlns:a="http://schemas.openxmlformats.org/drawingml/2006/main" name="Звезда шоу">
  <a:themeElements>
    <a:clrScheme name="Star of the show">
      <a:dk1>
        <a:sysClr val="windowText" lastClr="000000"/>
      </a:dk1>
      <a:lt1>
        <a:sysClr val="window" lastClr="FFFFFF"/>
      </a:lt1>
      <a:dk2>
        <a:srgbClr val="29282D"/>
      </a:dk2>
      <a:lt2>
        <a:srgbClr val="625C60"/>
      </a:lt2>
      <a:accent1>
        <a:srgbClr val="7C6560"/>
      </a:accent1>
      <a:accent2>
        <a:srgbClr val="AEA392"/>
      </a:accent2>
      <a:accent3>
        <a:srgbClr val="DBD4D0"/>
      </a:accent3>
      <a:accent4>
        <a:srgbClr val="8E7961"/>
      </a:accent4>
      <a:accent5>
        <a:srgbClr val="F0EDE8"/>
      </a:accent5>
      <a:accent6>
        <a:srgbClr val="6667AB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82199518.tgt.Office_61604836_TF78479028_Win32_OJ115677562.potx" id="{80688464-93FC-4B3F-91F6-9E870C5D63D5}" vid="{5FF74BC7-5C19-48A5-A3FE-138A0435C17A}"/>
    </a:ext>
  </a:extLst>
</a:theme>
</file>

<file path=ppt/theme/theme4.xml><?xml version="1.0" encoding="utf-8"?>
<a:theme xmlns:a="http://schemas.openxmlformats.org/drawingml/2006/main" name="Развлечения">
  <a:themeElements>
    <a:clrScheme name="Amusements">
      <a:dk1>
        <a:sysClr val="windowText" lastClr="000000"/>
      </a:dk1>
      <a:lt1>
        <a:sysClr val="window" lastClr="FFFFFF"/>
      </a:lt1>
      <a:dk2>
        <a:srgbClr val="D77E6F"/>
      </a:dk2>
      <a:lt2>
        <a:srgbClr val="6667AB"/>
      </a:lt2>
      <a:accent1>
        <a:srgbClr val="B38F6A"/>
      </a:accent1>
      <a:accent2>
        <a:srgbClr val="D75078"/>
      </a:accent2>
      <a:accent3>
        <a:srgbClr val="E288B6"/>
      </a:accent3>
      <a:accent4>
        <a:srgbClr val="E9445D"/>
      </a:accent4>
      <a:accent5>
        <a:srgbClr val="EEC272"/>
      </a:accent5>
      <a:accent6>
        <a:srgbClr val="85A0A9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82199518.tgt.Office_61604836_TF78479028_Win32_OJ115677562.potx" id="{80688464-93FC-4B3F-91F6-9E870C5D63D5}" vid="{971B62A3-588F-491C-901A-EB88B68240C7}"/>
    </a:ext>
  </a:extLst>
</a:theme>
</file>

<file path=ppt/theme/theme5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Цвет года Pantone 2022 </Template>
  <TotalTime>377</TotalTime>
  <Words>404</Words>
  <Application>Microsoft Office PowerPoint</Application>
  <PresentationFormat>Широкоэкранный</PresentationFormat>
  <Paragraphs>47</Paragraphs>
  <Slides>24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24</vt:i4>
      </vt:variant>
    </vt:vector>
  </HeadingPairs>
  <TitlesOfParts>
    <vt:vector size="32" baseType="lpstr">
      <vt:lpstr>Arial</vt:lpstr>
      <vt:lpstr>Calibri</vt:lpstr>
      <vt:lpstr>Segoe UI</vt:lpstr>
      <vt:lpstr>Segoe UI Light</vt:lpstr>
      <vt:lpstr>Баланс</vt:lpstr>
      <vt:lpstr>Родник</vt:lpstr>
      <vt:lpstr>Звезда шоу</vt:lpstr>
      <vt:lpstr>Развлечения</vt:lpstr>
      <vt:lpstr>Проект: «Счастливый ребенок»  Руководитель: Ганели Софья петровна</vt:lpstr>
      <vt:lpstr>Описание проблемы.</vt:lpstr>
      <vt:lpstr>Цель.</vt:lpstr>
      <vt:lpstr>Задачи.</vt:lpstr>
      <vt:lpstr>Целевая аудитория</vt:lpstr>
      <vt:lpstr>Календарный план.</vt:lpstr>
      <vt:lpstr>Квест-игра «пиратская вечеринка»</vt:lpstr>
      <vt:lpstr>«В гостях у сказки»</vt:lpstr>
      <vt:lpstr>«веселые старты с тигрулей»</vt:lpstr>
      <vt:lpstr>«в поисках сокровищ пирата»</vt:lpstr>
      <vt:lpstr>«мастер-класс по макияжу»</vt:lpstr>
      <vt:lpstr>  Мастер-класс «вам любимые»</vt:lpstr>
      <vt:lpstr>Мастер-класс         «фруктовые колечки »</vt:lpstr>
      <vt:lpstr>Мастер класс  «веселая фотосессия»</vt:lpstr>
      <vt:lpstr>«новогодняя елка»</vt:lpstr>
      <vt:lpstr>Показ мультфильмов «Азбука здоровья»</vt:lpstr>
      <vt:lpstr>Мастер-класс   «солнышко»</vt:lpstr>
      <vt:lpstr>Мастер-класс «ZА Россию»</vt:lpstr>
      <vt:lpstr>«игры с котиками»</vt:lpstr>
      <vt:lpstr>Веселые старты в парке</vt:lpstr>
      <vt:lpstr>Мастер-класс «пасхальная корзинка»</vt:lpstr>
      <vt:lpstr>Игры с детьми «день семьи , любви и верности»</vt:lpstr>
      <vt:lpstr>Игра «по следам»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Проект: «Счастливый ребенок» Руководитель: Ганели Софья петровна</dc:title>
  <dc:creator>ХхХ</dc:creator>
  <cp:lastModifiedBy>ХхХ</cp:lastModifiedBy>
  <cp:revision>25</cp:revision>
  <dcterms:created xsi:type="dcterms:W3CDTF">2022-05-25T06:37:16Z</dcterms:created>
  <dcterms:modified xsi:type="dcterms:W3CDTF">2022-05-25T13:27:49Z</dcterms:modified>
</cp:coreProperties>
</file>