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6F"/>
    <a:srgbClr val="FF0066"/>
    <a:srgbClr val="358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3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1CCA-F85D-4264-BF67-42CB60B7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4104"/>
            <a:ext cx="9144000" cy="1426745"/>
          </a:xfrm>
        </p:spPr>
        <p:txBody>
          <a:bodyPr>
            <a:noAutofit/>
          </a:bodyPr>
          <a:lstStyle/>
          <a:p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Ханты-Мансийский автономный округ - Югра</a:t>
            </a:r>
            <a:b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Бюджетное учреждение </a:t>
            </a:r>
            <a:b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20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Сургутский</a:t>
            </a: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государственный педагогический университет»</a:t>
            </a:r>
            <a:b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Волонтёрский центр «Сердце на ладони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en-US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02" y="1466106"/>
            <a:ext cx="7917995" cy="453595"/>
          </a:xfrm>
        </p:spPr>
        <p:txBody>
          <a:bodyPr>
            <a:noAutofit/>
          </a:bodyPr>
          <a:lstStyle/>
          <a:p>
            <a:r>
              <a:rPr lang="ru-RU" sz="28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НОМИНАЦИЯ: «</a:t>
            </a:r>
            <a:r>
              <a:rPr lang="ru-RU" sz="2800" b="1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УВЕРЕННЫЕ </a:t>
            </a:r>
            <a:r>
              <a:rPr lang="ru-RU" sz="28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</a:t>
            </a:r>
            <a:r>
              <a:rPr lang="ru-RU" sz="2800" b="1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БУДУЩЕМ»</a:t>
            </a:r>
            <a:endParaRPr lang="ru-RU" sz="28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86" b="64087" l="0" r="100000">
                        <a14:foregroundMark x1="45569" y1="34788" x2="45966" y2="40675"/>
                        <a14:foregroundMark x1="52712" y1="35317" x2="52712" y2="35317"/>
                        <a14:foregroundMark x1="56151" y1="34590" x2="56151" y2="34590"/>
                        <a14:foregroundMark x1="60317" y1="38228" x2="60317" y2="38228"/>
                        <a14:foregroundMark x1="64153" y1="35450" x2="64153" y2="35450"/>
                        <a14:foregroundMark x1="70569" y1="36508" x2="70569" y2="36508"/>
                        <a14:foregroundMark x1="75397" y1="36508" x2="75397" y2="36508"/>
                        <a14:foregroundMark x1="81283" y1="39286" x2="81283" y2="39286"/>
                        <a14:foregroundMark x1="84458" y1="40675" x2="84458" y2="40675"/>
                        <a14:foregroundMark x1="88757" y1="37368" x2="88757" y2="37368"/>
                        <a14:foregroundMark x1="54960" y1="50529" x2="54960" y2="50529"/>
                        <a14:foregroundMark x1="58399" y1="48479" x2="58399" y2="48479"/>
                        <a14:foregroundMark x1="63426" y1="49339" x2="63426" y2="49339"/>
                        <a14:foregroundMark x1="67593" y1="50529" x2="67593" y2="50529"/>
                        <a14:foregroundMark x1="72288" y1="50926" x2="72288" y2="50926"/>
                        <a14:backgroundMark x1="53770" y1="52646" x2="53770" y2="52646"/>
                        <a14:backgroundMark x1="64683" y1="52315" x2="64683" y2="52315"/>
                        <a14:backgroundMark x1="68849" y1="48280" x2="68849" y2="48280"/>
                        <a14:backgroundMark x1="72950" y1="49537" x2="72950" y2="49537"/>
                        <a14:backgroundMark x1="13095" y1="29630" x2="13095" y2="29630"/>
                        <a14:backgroundMark x1="8862" y1="43849" x2="8862" y2="43849"/>
                        <a14:backgroundMark x1="13757" y1="47354" x2="13757" y2="47354"/>
                        <a14:backgroundMark x1="11376" y1="44841" x2="11376" y2="44841"/>
                        <a14:backgroundMark x1="9921" y1="31680" x2="9921" y2="31680"/>
                        <a14:backgroundMark x1="21958" y1="30622" x2="21958" y2="3062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60" b="35882"/>
          <a:stretch/>
        </p:blipFill>
        <p:spPr>
          <a:xfrm>
            <a:off x="449593" y="1999073"/>
            <a:ext cx="8244812" cy="3055431"/>
          </a:xfrm>
          <a:prstGeom prst="rect">
            <a:avLst/>
          </a:prstGeom>
        </p:spPr>
      </p:pic>
      <p:pic>
        <p:nvPicPr>
          <p:cNvPr id="7" name="Picture 6" descr="https://avatars.mds.yandex.net/get-pdb/1863838/7e05f725-923a-467e-bd73-d88e663e4fc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6" y="5257391"/>
            <a:ext cx="1185433" cy="13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-i.ru/media/ckeditor/2018/02/03/volont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2" t="12413" r="9815" b="16279"/>
          <a:stretch/>
        </p:blipFill>
        <p:spPr bwMode="auto">
          <a:xfrm>
            <a:off x="3341409" y="5138597"/>
            <a:ext cx="1163471" cy="14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0bf49a2c443c2e2b065c5c20f012a231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0" y="5143318"/>
            <a:ext cx="1603248" cy="16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46343" y="5257391"/>
            <a:ext cx="4999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Краснов В.А.</a:t>
            </a:r>
            <a:b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Соавторы: Никандрова А.Ю.</a:t>
            </a:r>
          </a:p>
          <a:p>
            <a:pPr algn="r"/>
            <a:r>
              <a:rPr lang="ru-RU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Кондакова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В.О. </a:t>
            </a:r>
          </a:p>
          <a:p>
            <a:pPr algn="r"/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9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Актуальность:</a:t>
            </a:r>
            <a:endParaRPr lang="en-US" b="1" dirty="0">
              <a:solidFill>
                <a:srgbClr val="FF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0" y="1687049"/>
            <a:ext cx="8310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"Поколение добра", направлен 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гражданско-патриотическое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молодёжи.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является юбилейным 75-м годом со дня Победы в Великой Отечественной войне.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дальше и дальше в историю уходят героические события Отечественной войны.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годом ветеранов, участников ВОВ остается все меньше.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подрастающего поколения - заботиться о тех, кто ещё жив и быть хранителями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2193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  <a:endParaRPr lang="en-US" b="1" dirty="0">
              <a:solidFill>
                <a:srgbClr val="FF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42247" y="1690689"/>
            <a:ext cx="60662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Оказать посильную и адресную помощь, социальную поддержку ветеранам Великой Отечественной Войны, ветеранам педагогического труда.</a:t>
            </a:r>
          </a:p>
          <a:p>
            <a:pPr marL="457200" indent="-457200">
              <a:buAutoNum type="arabicPeriod"/>
            </a:pPr>
            <a:endParaRPr lang="ru-RU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Издать живую книгу Памяти «История семьи - история Победы»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Выпустить сборник рассказов «Педагогический кладезь»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1191186" y="1690689"/>
            <a:ext cx="1525121" cy="528638"/>
            <a:chOff x="1248" y="2030"/>
            <a:chExt cx="1124" cy="333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1096513" y="3518931"/>
            <a:ext cx="1845609" cy="528638"/>
            <a:chOff x="1248" y="2640"/>
            <a:chExt cx="1124" cy="333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1141151" y="4627478"/>
            <a:ext cx="520700" cy="484188"/>
            <a:chOff x="1248" y="3230"/>
            <a:chExt cx="328" cy="305"/>
          </a:xfrm>
        </p:grpSpPr>
        <p:sp>
          <p:nvSpPr>
            <p:cNvPr id="4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48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процессе реализации проекта волонтёры</a:t>
            </a:r>
            <a:r>
              <a:rPr lang="ru-RU" b="1" dirty="0" smtClean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b="1" dirty="0">
              <a:solidFill>
                <a:srgbClr val="FF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0" y="2157695"/>
            <a:ext cx="83102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Посещают ветеранов и участников Великой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течественной войны и педагогического труда, ведут с ними беседы;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Оказывают посильную помощь;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Оказывают социальную поддержку;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 активное участие в акциях всероссийского масштаба.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57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имеет мультипликативный эффект</a:t>
            </a:r>
            <a:r>
              <a:rPr lang="ru-RU" b="1" dirty="0" smtClean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b="1" dirty="0">
              <a:solidFill>
                <a:srgbClr val="FF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6859" y="2103907"/>
            <a:ext cx="83102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проекта, например, выпуск сборника «Педагогический кладезь», может распространиться на вузы, непосредственно выпускающие педагогические кадры.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книга памяти «История семьи - история Победы» может быть распространена в образовательных учреждениях города, округа 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4607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Результаты:</a:t>
            </a:r>
            <a:endParaRPr lang="en-US" b="1" dirty="0">
              <a:solidFill>
                <a:srgbClr val="FF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60638" y="1572236"/>
            <a:ext cx="83102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и социальная поддержка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ветеранам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 школьников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–волонтёров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Памяти «История семьи - история Победы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рассказов и педагогических практик «Педагогический кладезь»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27167" y="1711393"/>
            <a:ext cx="1525121" cy="528638"/>
            <a:chOff x="1248" y="2030"/>
            <a:chExt cx="1124" cy="333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40082" y="2791025"/>
            <a:ext cx="1845609" cy="528638"/>
            <a:chOff x="1248" y="2640"/>
            <a:chExt cx="1124" cy="333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628649" y="3859584"/>
            <a:ext cx="520700" cy="484188"/>
            <a:chOff x="1248" y="3230"/>
            <a:chExt cx="328" cy="305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28650" y="5077387"/>
            <a:ext cx="520700" cy="484188"/>
            <a:chOff x="1248" y="1440"/>
            <a:chExt cx="328" cy="305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61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7" y="3348110"/>
            <a:ext cx="4679852" cy="3509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852" cy="3509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2" y="0"/>
            <a:ext cx="4464147" cy="3348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110"/>
            <a:ext cx="4679852" cy="35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079"/>
            <a:ext cx="4713227" cy="35349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8" y="3319564"/>
            <a:ext cx="4684541" cy="3513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6" y="8648"/>
            <a:ext cx="4679853" cy="3509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"/>
            <a:ext cx="4464147" cy="33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8" y="271366"/>
            <a:ext cx="4737360" cy="6316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2" y="271366"/>
            <a:ext cx="3553020" cy="6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247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Ханты-Мансийский автономный округ - Югра Бюджетное учреждение  «Сургутский государственный педагогический университет» Волонтёрский центр «Сердце на ладони»</vt:lpstr>
      <vt:lpstr>Актуальность:</vt:lpstr>
      <vt:lpstr>Цель:</vt:lpstr>
      <vt:lpstr>В процессе реализации проекта волонтёры:</vt:lpstr>
      <vt:lpstr>Проект имеет мультипликативный эффект:</vt:lpstr>
      <vt:lpstr>Результаты: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Поколение добра</dc:title>
  <dc:creator>Краснов, Никандрова, Кондакова</dc:creator>
  <cp:lastModifiedBy>админ</cp:lastModifiedBy>
  <cp:revision>1</cp:revision>
  <dcterms:created xsi:type="dcterms:W3CDTF">2019-08-22T12:28:48Z</dcterms:created>
  <dcterms:modified xsi:type="dcterms:W3CDTF">2020-04-30T01:38:40Z</dcterms:modified>
</cp:coreProperties>
</file>