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35" r:id="rId2"/>
    <p:sldId id="334" r:id="rId3"/>
    <p:sldId id="341" r:id="rId4"/>
    <p:sldId id="342" r:id="rId5"/>
    <p:sldId id="343" r:id="rId6"/>
    <p:sldId id="345" r:id="rId7"/>
    <p:sldId id="34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B0"/>
    <a:srgbClr val="240758"/>
    <a:srgbClr val="D6E03D"/>
    <a:srgbClr val="4472C4"/>
    <a:srgbClr val="00B0F0"/>
    <a:srgbClr val="33C1C0"/>
    <a:srgbClr val="008FD3"/>
    <a:srgbClr val="B21EB2"/>
    <a:srgbClr val="2EDAD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6404" autoAdjust="0"/>
  </p:normalViewPr>
  <p:slideViewPr>
    <p:cSldViewPr snapToGrid="0">
      <p:cViewPr>
        <p:scale>
          <a:sx n="50" d="100"/>
          <a:sy n="50" d="100"/>
        </p:scale>
        <p:origin x="-60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2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oomerang6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442"/>
            <a:ext cx="3248946" cy="3248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6742" y="2345932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80"/>
                </a:solidFill>
                <a:latin typeface="Arial Black" pitchFamily="34" charset="0"/>
                <a:ea typeface="Cambria" pitchFamily="18" charset="0"/>
              </a:rPr>
              <a:t>Школа волонтерского </a:t>
            </a:r>
            <a:r>
              <a:rPr lang="ru-RU" sz="3600" b="1" dirty="0" smtClean="0">
                <a:solidFill>
                  <a:srgbClr val="000080"/>
                </a:solidFill>
                <a:latin typeface="Arial Black" pitchFamily="34" charset="0"/>
                <a:ea typeface="Cambria" pitchFamily="18" charset="0"/>
              </a:rPr>
              <a:t>актива</a:t>
            </a:r>
            <a:br>
              <a:rPr lang="ru-RU" sz="3600" b="1" dirty="0" smtClean="0">
                <a:solidFill>
                  <a:srgbClr val="000080"/>
                </a:solidFill>
                <a:latin typeface="Arial Black" pitchFamily="34" charset="0"/>
                <a:ea typeface="Cambria" pitchFamily="18" charset="0"/>
              </a:rPr>
            </a:br>
            <a:r>
              <a:rPr lang="ru-RU" sz="3600" b="1" dirty="0" smtClean="0">
                <a:solidFill>
                  <a:srgbClr val="000080"/>
                </a:solidFill>
                <a:latin typeface="Arial Black" pitchFamily="34" charset="0"/>
                <a:ea typeface="Cambria" pitchFamily="18" charset="0"/>
              </a:rPr>
              <a:t> </a:t>
            </a:r>
            <a:r>
              <a:rPr lang="ru-RU" sz="3600" b="1" dirty="0" smtClean="0">
                <a:solidFill>
                  <a:srgbClr val="000080"/>
                </a:solidFill>
                <a:latin typeface="Arial Black" pitchFamily="34" charset="0"/>
                <a:ea typeface="Cambria" pitchFamily="18" charset="0"/>
              </a:rPr>
              <a:t>«Волонтер 2020»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7869" y="4417367"/>
            <a:ext cx="646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mbria" pitchFamily="18" charset="0"/>
              </a:rPr>
              <a:t>Тамбовская область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3" y="5290456"/>
            <a:ext cx="3341598" cy="13731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0" y="5600700"/>
            <a:ext cx="2454183" cy="1008516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8023" y="257876"/>
            <a:ext cx="2139043" cy="2139043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/>
          <p:nvPr/>
        </p:nvSpPr>
        <p:spPr>
          <a:xfrm>
            <a:off x="2644145" y="459472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0" y="1406244"/>
            <a:ext cx="6781799" cy="3831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Описание проекта:</a:t>
            </a:r>
          </a:p>
          <a:p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Школа волонтерского актива – это серия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выездных мероприятий для студентов и учащихся.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Актуальность проекта заключается 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комплексном развитии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 волонтеров компетенций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организатора мероприятий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добровольческой направленности,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 именно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: стратегическое мышление,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креативность, эмоциональный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интеллект, лидерство,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проектный менеджмент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, самоорганизация. Развитие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навыков организации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методами конструктивного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диалога при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включении в деловые игры.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26" name="Picture 2" descr="C:\Users\Packard bell\Desktop\Проект\cOJeL7ax_y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14" y="2662237"/>
            <a:ext cx="4409417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0" y="5600700"/>
            <a:ext cx="2454183" cy="1008516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8023" y="257876"/>
            <a:ext cx="2139043" cy="2139043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/>
          <p:nvPr/>
        </p:nvSpPr>
        <p:spPr>
          <a:xfrm>
            <a:off x="2644145" y="459472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0" y="1406244"/>
            <a:ext cx="6781799" cy="327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 проекта: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Подготовка волонтеров-организаторов из числа студентов и учащейся молодёжи посредством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тренинговых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программ, направленных на развитие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Soft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Skills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навыков, обучение компетенциям для развития организаторских способностей и личностных качеств. </a:t>
            </a:r>
          </a:p>
          <a:p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 pitchFamily="34" charset="0"/>
              <a:sym typeface="Calibri"/>
            </a:endParaRPr>
          </a:p>
          <a:p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 Black" pitchFamily="34" charset="0"/>
                <a:sym typeface="Calibri"/>
              </a:rPr>
              <a:t>Целевая аудитория: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Студенческая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молодежь, подростки, учащиеся в возрасте от 16 до 30 лет.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Black" pitchFamily="34" charset="0"/>
              <a:sym typeface="Calibri"/>
            </a:endParaRPr>
          </a:p>
        </p:txBody>
      </p:sp>
      <p:pic>
        <p:nvPicPr>
          <p:cNvPr id="2050" name="Picture 2" descr="C:\Users\Packard bell\Desktop\Проект\IjdqxgwxC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52" y="3045153"/>
            <a:ext cx="4360367" cy="29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52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0" y="5600700"/>
            <a:ext cx="2454183" cy="1008516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8023" y="257876"/>
            <a:ext cx="2139043" cy="2139043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/>
          <p:nvPr/>
        </p:nvSpPr>
        <p:spPr>
          <a:xfrm>
            <a:off x="2644145" y="459472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0" y="1406244"/>
            <a:ext cx="6781799" cy="300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Описание проекта:</a:t>
            </a:r>
          </a:p>
          <a:p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 данном проекте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принимают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участие студенты и учащиеся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г.Тамбова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и муниципальных образований Тамбовской области, Обучение волонтеров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происходит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комплексно, согласно специфике их направления подготовки 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школе или университете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, при едином подходе к развитию 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Soft Skills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навыков и навыкам организации мероприятий в сфере добровольчества.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Black" pitchFamily="34" charset="0"/>
              <a:sym typeface="Calibri"/>
            </a:endParaRPr>
          </a:p>
        </p:txBody>
      </p:sp>
      <p:pic>
        <p:nvPicPr>
          <p:cNvPr id="3074" name="Picture 2" descr="C:\Users\Packard bell\Desktop\Проект\WArXZnQkV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90" y="2906653"/>
            <a:ext cx="5009726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57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0" y="5600700"/>
            <a:ext cx="2454183" cy="1008516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0917" y="160711"/>
            <a:ext cx="2139043" cy="2139043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/>
          <p:nvPr/>
        </p:nvSpPr>
        <p:spPr>
          <a:xfrm>
            <a:off x="2644145" y="459472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0" y="1406244"/>
            <a:ext cx="6781799" cy="327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Результаты проекта:</a:t>
            </a:r>
          </a:p>
          <a:p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Организованны образовательные площадки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Школы: 3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тренинговых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программы «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Event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-менеджер – Волонтер», 2 тренинга, 3 мастер-класса, 1 круглый стол по рефлексивной игре «Кто волонтер?», 2 деловые игры «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Геймификация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» на увеличение степени вовлеченности и заинтересованности добровольцев через игру развивать способность запоминать и владеть информацией.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Picture 2" descr="C:\Users\Packard bell\Desktop\Проект\EsMPdmoJv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23" y="2299754"/>
            <a:ext cx="2940457" cy="40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95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\Desktop\Ромашкину\Брендбук\ТГУ_ДЕРЖАВИНА\Юбилей\Юбилейный лого ТГУ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0" y="5600700"/>
            <a:ext cx="2454183" cy="1008516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Ромашкину\Брендбук\БУМЕРАНГ_АВЦ\БУМЕРАНГ_ЛОГО_АВ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0917" y="160711"/>
            <a:ext cx="2139043" cy="2139043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/>
          <p:nvPr/>
        </p:nvSpPr>
        <p:spPr>
          <a:xfrm>
            <a:off x="2644145" y="220133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59" y="1088059"/>
            <a:ext cx="6781799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Результаты проекта: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Школа актива насчитывает около 400 участников. Проведено 2 образовательные площадки: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Проведено мероприятие школы актива на базе Технопарка «Державинский»;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Организованы онлайн образовательные площадки в формате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вебинаров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рамках школы актива.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Дальнейшие планы:</a:t>
            </a:r>
            <a:endParaRPr lang="ru-RU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Проведение 2х мероприятий школы актива на базе Технопарка «Державинский».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3-х дневного слета «Школа волонтерского актива «Волонтер 2020»» с презентациями активно действующих добровольцев из отрядов региона и НКО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Picture 2" descr="C:\Users\Packard bell\Desktop\Проект\EsMPdmoJv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23" y="2299754"/>
            <a:ext cx="2940457" cy="40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74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ckard bell\Desktop\Проект\C8xCvoJHs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1" y="1409701"/>
            <a:ext cx="3514724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/>
          <p:nvPr/>
        </p:nvSpPr>
        <p:spPr>
          <a:xfrm>
            <a:off x="2644145" y="220133"/>
            <a:ext cx="688387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5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ctr"/>
            <a:r>
              <a:rPr lang="ru-RU" sz="2800" dirty="0" smtClean="0">
                <a:solidFill>
                  <a:srgbClr val="240758"/>
                </a:solidFill>
                <a:latin typeface="Arial Black" panose="020B0A04020102020204" pitchFamily="34" charset="0"/>
              </a:rPr>
              <a:t>Проект Школа волонтерского актива «Волонтер 2020»</a:t>
            </a:r>
            <a:endParaRPr sz="2800" dirty="0">
              <a:solidFill>
                <a:srgbClr val="240758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59" y="1088059"/>
            <a:ext cx="6781799" cy="3939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Руководитель проекта: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Ромашкин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Виктор Алексеевич -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уководитель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волонтерского движения ТГУ имени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Г.Р. Державина, ч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лен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регионального сообщества общественного движения "Волонтеры культуры" АВЦ Тамбовской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области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Тел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.: +7 905 048 42 22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E-mail: viktormoney1@yandex.ru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Ссылки на проект: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VK: 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hlinkClick r:id="rId3"/>
              </a:rPr>
              <a:t>vk.com/boomerang68</a:t>
            </a:r>
            <a:endParaRPr lang="en-US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Black" pitchFamily="34" charset="0"/>
                <a:sym typeface="Calibri"/>
              </a:rPr>
              <a:t>Dobro.ru: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Black" pitchFamily="34" charset="0"/>
                <a:sym typeface="Calibri"/>
              </a:rPr>
              <a:t> 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Black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012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372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Тетерько Александр Сергеевич</dc:creator>
  <cp:lastModifiedBy>Packard bell</cp:lastModifiedBy>
  <cp:revision>219</cp:revision>
  <dcterms:modified xsi:type="dcterms:W3CDTF">2020-04-27T10:54:47Z</dcterms:modified>
</cp:coreProperties>
</file>