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sldIdLst>
    <p:sldId id="256" r:id="rId3"/>
    <p:sldId id="265" r:id="rId4"/>
    <p:sldId id="261" r:id="rId5"/>
    <p:sldId id="264" r:id="rId6"/>
    <p:sldId id="259" r:id="rId7"/>
    <p:sldId id="263" r:id="rId8"/>
    <p:sldId id="262" r:id="rId9"/>
    <p:sldId id="258" r:id="rId10"/>
    <p:sldId id="266" r:id="rId11"/>
  </p:sldIdLst>
  <p:sldSz cx="9144000" cy="5143500" type="screen16x9"/>
  <p:notesSz cx="9144000" cy="5143500"/>
  <p:defaultTextStyle>
    <a:defPPr>
      <a:defRPr/>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575"/>
    <a:srgbClr val="FF6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8FB837D-C827-4EFA-A057-4D05807E0F7C}">
  <a:tblStyle styleId="{08FB837D-C827-4EFA-A057-4D05807E0F7C}" styleName="Стиль из темы 1 - акцент 6">
    <a:tblBg>
      <a:fillRef idx="2">
        <a:schemeClr val="accent6"/>
      </a:fillRef>
    </a:tblBg>
    <a:wholeTbl>
      <a:tcTxStyle>
        <a:fontRef idx="minor">
          <a:srgbClr val="00000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op>
            <a:lnRef idx="1">
              <a:schemeClr val="accent6"/>
            </a:lnRef>
          </a:top>
          <a:bottom>
            <a:lnRef idx="1">
              <a:schemeClr val="accent6"/>
            </a:lnRef>
          </a:bottom>
        </a:tcBdr>
        <a:fill>
          <a:solidFill>
            <a:schemeClr val="accent6">
              <a:alpha val="40000"/>
            </a:schemeClr>
          </a:solidFill>
        </a:fill>
      </a:tcStyle>
    </a:band2V>
    <a:lastCol>
      <a:tcStyle>
        <a:tcBdr>
          <a:left>
            <a:lnRef idx="2">
              <a:schemeClr val="accent6"/>
            </a:lnRef>
          </a:left>
          <a:right>
            <a:lnRef idx="1">
              <a:schemeClr val="accent6"/>
            </a:lnRef>
          </a:right>
          <a:top>
            <a:lnRef idx="1">
              <a:schemeClr val="accent6"/>
            </a:lnRef>
          </a:top>
          <a:bottom>
            <a:lnRef idx="1">
              <a:schemeClr val="accent6"/>
            </a:lnRef>
          </a:bottom>
        </a:tcBdr>
      </a:tcStyle>
    </a:lastCol>
    <a:firstCol>
      <a:tcStyle>
        <a:tcBdr>
          <a:left>
            <a:lnRef idx="1">
              <a:schemeClr val="accent6"/>
            </a:lnRef>
          </a:left>
          <a:right>
            <a:lnRef idx="2">
              <a:schemeClr val="accent6"/>
            </a:lnRef>
          </a:right>
          <a:top>
            <a:lnRef idx="1">
              <a:schemeClr val="accent6"/>
            </a:lnRef>
          </a:top>
          <a:bottom>
            <a:lnRef idx="1">
              <a:schemeClr val="accent6"/>
            </a:lnRef>
          </a:bottom>
        </a:tcBdr>
      </a:tcStyle>
    </a:firstCol>
    <a:lastRow>
      <a:tcStyle>
        <a:tcBdr>
          <a:left>
            <a:lnRef idx="1">
              <a:schemeClr val="accent6"/>
            </a:lnRef>
          </a:left>
          <a:right>
            <a:lnRef idx="1">
              <a:schemeClr val="accent6"/>
            </a:lnRef>
          </a:right>
          <a:top>
            <a:lnRef idx="2">
              <a:schemeClr val="accent6"/>
            </a:lnRef>
          </a:top>
          <a:bottom>
            <a:lnRef idx="2">
              <a:schemeClr val="accent6"/>
            </a:lnRef>
          </a:bottom>
        </a:tcBdr>
        <a:fill>
          <a:noFill/>
        </a:fill>
      </a:tcStyle>
    </a:lastRow>
    <a:seCell>
      <a:tcStyle>
        <a:tcBdr/>
      </a:tcStyle>
    </a:seCell>
    <a:swCell>
      <a:tcStyle>
        <a:tcBdr/>
      </a:tcStyle>
    </a:swCell>
    <a:firstRow>
      <a:tcTxStyle b="on">
        <a:fontRef idx="minor">
          <a:srgbClr val="000000"/>
        </a:fontRef>
        <a:schemeClr val="lt1"/>
      </a:tcTxStyle>
      <a:tcStyle>
        <a:tcBdr>
          <a:left>
            <a:lnRef idx="1">
              <a:schemeClr val="accent6"/>
            </a:lnRef>
          </a:left>
          <a:right>
            <a:lnRef idx="1">
              <a:schemeClr val="accent6"/>
            </a:lnRef>
          </a:right>
          <a:top>
            <a:lnRef idx="1">
              <a:schemeClr val="accent6"/>
            </a:lnRef>
          </a:top>
          <a:bottom>
            <a:lnRef idx="2">
              <a:schemeClr val="lt1"/>
            </a:lnRef>
          </a:bottom>
        </a:tcBdr>
        <a:fill>
          <a:solidFill>
            <a:schemeClr val="accent6"/>
          </a:solidFill>
        </a:fill>
      </a:tcStyle>
    </a:firstRow>
    <a:neCell>
      <a:tcStyle>
        <a:tcBdr/>
      </a:tcStyle>
    </a:neCell>
    <a:nwCell>
      <a:tcStyle>
        <a:tcBdr/>
      </a:tcStyle>
    </a:nwCell>
  </a:tblStyle>
  <a:tblStyle styleId="{E269D01E-BC32-4049-B463-5C60D7B0CCD2}" styleName="Стиль из темы 2 - акцент 4">
    <a:tblBg>
      <a:fillRef idx="3">
        <a:schemeClr val="accent4"/>
      </a:fillRef>
    </a:tblBg>
    <a:wholeTbl>
      <a:tcTxStyle>
        <a:fontRef idx="minor">
          <a:srgbClr val="00000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w="12700">
              <a:noFill/>
            </a:ln>
          </a:insideH>
          <a:insideV>
            <a:ln w="12700">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fill>
          <a:solidFill>
            <a:schemeClr val="lt1">
              <a:alpha val="20000"/>
            </a:schemeClr>
          </a:solidFill>
        </a:fill>
      </a:tcStyle>
    </a:band2V>
    <a:lastCol>
      <a:tcStyle>
        <a:tcBdr>
          <a:left>
            <a:lnRef idx="2">
              <a:schemeClr val="lt1"/>
            </a:lnRef>
          </a:left>
        </a:tcBdr>
      </a:tcStyle>
    </a:lastCol>
    <a:firstCol>
      <a:tcStyle>
        <a:tcBdr>
          <a:right>
            <a:lnRef idx="2">
              <a:schemeClr val="lt1"/>
            </a:lnRef>
          </a:right>
        </a:tcBdr>
      </a:tcStyle>
    </a:firstCol>
    <a:lastRow>
      <a:tcStyle>
        <a:tcBdr>
          <a:top>
            <a:lnRef idx="2">
              <a:schemeClr val="lt1"/>
            </a:lnRef>
          </a:top>
        </a:tcBdr>
        <a:fill>
          <a:noFill/>
        </a:fill>
      </a:tcStyle>
    </a:lastRow>
    <a:seCell>
      <a:tcStyle>
        <a:tcBdr>
          <a:left>
            <a:ln w="12700">
              <a:noFill/>
            </a:ln>
          </a:left>
          <a:top>
            <a:ln w="12700">
              <a:noFill/>
            </a:ln>
          </a:top>
        </a:tcBdr>
      </a:tcStyle>
    </a:seCell>
    <a:swCell>
      <a:tcStyle>
        <a:tcBdr>
          <a:right>
            <a:ln w="12700">
              <a:noFill/>
            </a:ln>
          </a:right>
          <a:top>
            <a:ln w="12700">
              <a:noFill/>
            </a:ln>
          </a:top>
        </a:tcBdr>
      </a:tcStyle>
    </a:swCell>
    <a:firstRow>
      <a:tcStyle>
        <a:tcBdr>
          <a:bottom>
            <a:lnRef idx="3">
              <a:schemeClr val="lt1"/>
            </a:lnRef>
          </a:bottom>
        </a:tcBdr>
        <a:fill>
          <a:noFill/>
        </a:fill>
      </a:tcStyle>
    </a:firstRow>
    <a:neCell>
      <a:tcStyle>
        <a:tcBdr>
          <a:bottom>
            <a:ln w="12700">
              <a:noFill/>
            </a:ln>
          </a:bottom>
        </a:tcBdr>
      </a:tcStyle>
    </a:neCell>
    <a:nwCell>
      <a:tcStyle>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2.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8.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44.sv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4.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Slide">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9144000" cy="5143500"/>
          </a:xfrm>
          <a:custGeom>
            <a:avLst/>
            <a:gdLst/>
            <a:ahLst/>
            <a:cxnLst/>
            <a:rect l="l" t="t" r="r" b="b"/>
            <a:pathLst>
              <a:path w="9144000" h="5143500" extrusionOk="0">
                <a:moveTo>
                  <a:pt x="9144000" y="0"/>
                </a:moveTo>
                <a:lnTo>
                  <a:pt x="0" y="0"/>
                </a:lnTo>
                <a:lnTo>
                  <a:pt x="0" y="5143500"/>
                </a:lnTo>
                <a:lnTo>
                  <a:pt x="9144000" y="5143500"/>
                </a:lnTo>
                <a:lnTo>
                  <a:pt x="9144000" y="0"/>
                </a:lnTo>
                <a:close/>
              </a:path>
            </a:pathLst>
          </a:custGeom>
          <a:solidFill>
            <a:srgbClr val="2B1262"/>
          </a:solidFill>
        </p:spPr>
        <p:txBody>
          <a:bodyPr wrap="square" lIns="0" tIns="0" rIns="0" bIns="0" rtlCol="0"/>
          <a:lstStyle/>
          <a:p>
            <a:pPr>
              <a:defRPr/>
            </a:pPr>
            <a:endParaRPr/>
          </a:p>
        </p:txBody>
      </p:sp>
      <p:sp>
        <p:nvSpPr>
          <p:cNvPr id="2" name="Holder 2"/>
          <p:cNvSpPr>
            <a:spLocks noGrp="1"/>
          </p:cNvSpPr>
          <p:nvPr>
            <p:ph type="ctrTitle"/>
          </p:nvPr>
        </p:nvSpPr>
        <p:spPr bwMode="auto">
          <a:xfrm>
            <a:off x="773379" y="1850263"/>
            <a:ext cx="7597241" cy="1342389"/>
          </a:xfrm>
          <a:prstGeom prst="rect">
            <a:avLst/>
          </a:prstGeom>
        </p:spPr>
        <p:txBody>
          <a:bodyPr wrap="square" lIns="0" tIns="0" rIns="0" bIns="0">
            <a:spAutoFit/>
          </a:bodyPr>
          <a:lstStyle>
            <a:lvl1pPr>
              <a:defRPr b="0" i="0">
                <a:solidFill>
                  <a:schemeClr val="tx1"/>
                </a:solidFill>
              </a:defRPr>
            </a:lvl1pPr>
          </a:lstStyle>
          <a:p>
            <a:pPr>
              <a:defRPr/>
            </a:pPr>
            <a:endParaRPr/>
          </a:p>
        </p:txBody>
      </p:sp>
      <p:sp>
        <p:nvSpPr>
          <p:cNvPr id="3" name="Holder 3"/>
          <p:cNvSpPr>
            <a:spLocks noGrp="1"/>
          </p:cNvSpPr>
          <p:nvPr>
            <p:ph type="subTitle" idx="4"/>
          </p:nvPr>
        </p:nvSpPr>
        <p:spPr bwMode="auto">
          <a:xfrm>
            <a:off x="1371600" y="2880360"/>
            <a:ext cx="6400800" cy="1285875"/>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6" name="Holder 6"/>
          <p:cNvSpPr>
            <a:spLocks noGrp="1"/>
          </p:cNvSpPr>
          <p:nvPr>
            <p:ph type="sldNum" sz="quarter" idx="7"/>
          </p:nvPr>
        </p:nvSpPr>
        <p:spPr bwMode="auto"/>
        <p:txBody>
          <a:bodyPr lIns="0" tIns="0" rIns="0" bIns="0"/>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571500" y="1428750"/>
            <a:ext cx="4857750" cy="2457450"/>
          </a:xfrm>
        </p:spPr>
        <p:txBody>
          <a:bodyPr/>
          <a:lstStyle>
            <a:lvl1pPr marL="0" indent="0">
              <a:buNone/>
              <a:defRPr sz="1400" b="1">
                <a:solidFill>
                  <a:schemeClr val="accent1">
                    <a:lumMod val="50000"/>
                  </a:schemeClr>
                </a:solidFill>
              </a:defRPr>
            </a:lvl1pPr>
            <a:lvl2pPr marL="212598" indent="-212598">
              <a:spcBef>
                <a:spcPts val="750"/>
              </a:spcBef>
              <a:defRPr sz="14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91329" y="0"/>
            <a:ext cx="2352671" cy="51435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571500" y="536971"/>
            <a:ext cx="4857749" cy="891778"/>
          </a:xfrm>
        </p:spPr>
        <p:txBody>
          <a:bodyPr vert="horz" lIns="68580" tIns="34290" rIns="68580" bIns="34290" rtlCol="0" anchor="t">
            <a:normAutofit/>
          </a:bodyPr>
          <a:lstStyle>
            <a:lvl1pPr>
              <a:defRPr lang="en-US" sz="3000" b="1">
                <a:solidFill>
                  <a:schemeClr val="accent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2829606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3343276" y="1428750"/>
            <a:ext cx="5414282" cy="2457450"/>
          </a:xfrm>
        </p:spPr>
        <p:txBody>
          <a:bodyPr/>
          <a:lstStyle>
            <a:lvl1pPr marL="0" indent="0">
              <a:buNone/>
              <a:defRPr sz="1400" b="1">
                <a:solidFill>
                  <a:schemeClr val="accent1">
                    <a:lumMod val="50000"/>
                  </a:schemeClr>
                </a:solidFill>
              </a:defRPr>
            </a:lvl1pPr>
            <a:lvl2pPr marL="212598" indent="-212598">
              <a:spcBef>
                <a:spcPts val="750"/>
              </a:spcBef>
              <a:defRPr sz="1400">
                <a:solidFill>
                  <a:schemeClr val="accent1">
                    <a:lumMod val="50000"/>
                  </a:schemeClr>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805C4425-09AC-4097-B868-D49C9D64C8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02"/>
            <a:ext cx="2790498" cy="5142896"/>
          </a:xfrm>
          <a:prstGeom prst="rect">
            <a:avLst/>
          </a:prstGeom>
        </p:spPr>
      </p:pic>
      <p:sp>
        <p:nvSpPr>
          <p:cNvPr id="5" name="Title 2">
            <a:extLst>
              <a:ext uri="{FF2B5EF4-FFF2-40B4-BE49-F238E27FC236}">
                <a16:creationId xmlns:a16="http://schemas.microsoft.com/office/drawing/2014/main" xmlns="" id="{C6104E15-F449-422E-973A-1899DDF43DE1}"/>
              </a:ext>
            </a:extLst>
          </p:cNvPr>
          <p:cNvSpPr>
            <a:spLocks noGrp="1"/>
          </p:cNvSpPr>
          <p:nvPr>
            <p:ph type="title"/>
          </p:nvPr>
        </p:nvSpPr>
        <p:spPr>
          <a:xfrm>
            <a:off x="3343275" y="536971"/>
            <a:ext cx="5414282" cy="891778"/>
          </a:xfrm>
        </p:spPr>
        <p:txBody>
          <a:bodyPr vert="horz" lIns="68580" tIns="34290" rIns="68580" bIns="34290" rtlCol="0" anchor="t">
            <a:normAutofit/>
          </a:bodyPr>
          <a:lstStyle>
            <a:lvl1pPr>
              <a:defRPr lang="en-US" sz="3000" b="1">
                <a:solidFill>
                  <a:schemeClr val="accent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44377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94" t="34041" r="11052" b="45480"/>
          <a:stretch/>
        </p:blipFill>
        <p:spPr>
          <a:xfrm>
            <a:off x="-2286" y="26259"/>
            <a:ext cx="9148572" cy="5090983"/>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143976" y="1496600"/>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1647231" y="2445529"/>
            <a:ext cx="5849540" cy="1151068"/>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4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3551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94" t="34041" r="11052" b="45480"/>
          <a:stretch/>
        </p:blipFill>
        <p:spPr>
          <a:xfrm>
            <a:off x="-2286" y="26259"/>
            <a:ext cx="9148572" cy="5090983"/>
          </a:xfrm>
          <a:prstGeom prst="rect">
            <a:avLst/>
          </a:prstGeom>
        </p:spPr>
      </p:pic>
      <p:sp>
        <p:nvSpPr>
          <p:cNvPr id="5" name="Title 1">
            <a:extLst>
              <a:ext uri="{FF2B5EF4-FFF2-40B4-BE49-F238E27FC236}">
                <a16:creationId xmlns:a16="http://schemas.microsoft.com/office/drawing/2014/main" xmlns="" id="{3D9303A2-B30A-054C-B809-053B909E125F}"/>
              </a:ext>
            </a:extLst>
          </p:cNvPr>
          <p:cNvSpPr>
            <a:spLocks noGrp="1"/>
          </p:cNvSpPr>
          <p:nvPr>
            <p:ph type="title" hasCustomPrompt="1"/>
          </p:nvPr>
        </p:nvSpPr>
        <p:spPr>
          <a:xfrm>
            <a:off x="1143976" y="1496600"/>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xmlns="" id="{10F58DD1-3970-D84D-8040-EF33B0971D59}"/>
              </a:ext>
            </a:extLst>
          </p:cNvPr>
          <p:cNvSpPr>
            <a:spLocks noGrp="1"/>
          </p:cNvSpPr>
          <p:nvPr>
            <p:ph type="body" sz="quarter" idx="12" hasCustomPrompt="1"/>
          </p:nvPr>
        </p:nvSpPr>
        <p:spPr>
          <a:xfrm>
            <a:off x="1647231" y="2445529"/>
            <a:ext cx="5849540" cy="1151068"/>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4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09599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1EEF53A4-35A6-4E43-B220-67DA381C5910}"/>
              </a:ext>
            </a:extLst>
          </p:cNvPr>
          <p:cNvSpPr>
            <a:spLocks noGrp="1"/>
          </p:cNvSpPr>
          <p:nvPr>
            <p:ph type="body" sz="quarter" idx="12" hasCustomPrompt="1"/>
          </p:nvPr>
        </p:nvSpPr>
        <p:spPr>
          <a:xfrm>
            <a:off x="1647231" y="2445529"/>
            <a:ext cx="5849540" cy="1151068"/>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4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xmlns="" id="{07724906-4405-47F4-B533-7291B003B0A2}"/>
              </a:ext>
            </a:extLst>
          </p:cNvPr>
          <p:cNvSpPr>
            <a:spLocks noGrp="1"/>
          </p:cNvSpPr>
          <p:nvPr>
            <p:ph type="title" hasCustomPrompt="1"/>
          </p:nvPr>
        </p:nvSpPr>
        <p:spPr>
          <a:xfrm>
            <a:off x="1143976" y="1496600"/>
            <a:ext cx="6856048" cy="461665"/>
          </a:xfrm>
          <a:noFill/>
        </p:spPr>
        <p:txBody>
          <a:bodyPr wrap="square" lIns="0" tIns="0" rIns="0" bIns="0" anchor="b" anchorCtr="0">
            <a:spAutoFit/>
          </a:bodyPr>
          <a:lstStyle>
            <a:lvl1pPr algn="ctr" defTabSz="699557" rtl="0" eaLnBrk="1" latinLnBrk="0" hangingPunct="1">
              <a:lnSpc>
                <a:spcPct val="100000"/>
              </a:lnSpc>
              <a:spcBef>
                <a:spcPct val="0"/>
              </a:spcBef>
              <a:buNone/>
              <a:defRPr lang="en-US" sz="3000" b="1" i="0" kern="1200" cap="none" spc="-38"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xmlns=""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xmlns="" r:embed="rId3"/>
              </a:ext>
            </a:extLst>
          </a:blip>
          <a:stretch>
            <a:fillRect/>
          </a:stretch>
        </p:blipFill>
        <p:spPr>
          <a:xfrm>
            <a:off x="0" y="4343400"/>
            <a:ext cx="9144000" cy="800100"/>
          </a:xfrm>
          <a:prstGeom prst="rect">
            <a:avLst/>
          </a:prstGeom>
        </p:spPr>
      </p:pic>
    </p:spTree>
    <p:extLst>
      <p:ext uri="{BB962C8B-B14F-4D97-AF65-F5344CB8AC3E}">
        <p14:creationId xmlns:p14="http://schemas.microsoft.com/office/powerpoint/2010/main" val="165194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BC00585D-E155-409A-899A-29BDF4E57FD3}"/>
              </a:ext>
            </a:extLst>
          </p:cNvPr>
          <p:cNvSpPr>
            <a:spLocks noGrp="1"/>
          </p:cNvSpPr>
          <p:nvPr>
            <p:ph type="title" hasCustomPrompt="1"/>
          </p:nvPr>
        </p:nvSpPr>
        <p:spPr>
          <a:xfrm>
            <a:off x="571500" y="537433"/>
            <a:ext cx="8001000" cy="461665"/>
          </a:xfrm>
          <a:noFill/>
        </p:spPr>
        <p:txBody>
          <a:bodyPr wrap="square" lIns="0" tIns="0" rIns="0" bIns="0" anchor="b" anchorCtr="0">
            <a:spAutoFit/>
          </a:bodyPr>
          <a:lstStyle>
            <a:lvl1pPr algn="l" defTabSz="699557" rtl="0" eaLnBrk="1" latinLnBrk="0" hangingPunct="1">
              <a:lnSpc>
                <a:spcPct val="100000"/>
              </a:lnSpc>
              <a:spcBef>
                <a:spcPct val="0"/>
              </a:spcBef>
              <a:buNone/>
              <a:defRPr lang="en-US" sz="3000" b="1" i="0" kern="1200" cap="none" spc="-38"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xmlns="" id="{2D944D9B-AA15-4DB5-AE58-0FA514F6FE87}"/>
              </a:ext>
            </a:extLst>
          </p:cNvPr>
          <p:cNvSpPr>
            <a:spLocks noGrp="1"/>
          </p:cNvSpPr>
          <p:nvPr>
            <p:ph type="body" sz="quarter" idx="13" hasCustomPrompt="1"/>
          </p:nvPr>
        </p:nvSpPr>
        <p:spPr>
          <a:xfrm>
            <a:off x="571500" y="1343024"/>
            <a:ext cx="8001000" cy="51435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4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xmlns=""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xmlns="" r:embed="rId3"/>
              </a:ext>
            </a:extLst>
          </a:blip>
          <a:stretch>
            <a:fillRect/>
          </a:stretch>
        </p:blipFill>
        <p:spPr>
          <a:xfrm>
            <a:off x="0" y="4343400"/>
            <a:ext cx="9144000" cy="800100"/>
          </a:xfrm>
          <a:prstGeom prst="rect">
            <a:avLst/>
          </a:prstGeom>
        </p:spPr>
      </p:pic>
    </p:spTree>
    <p:extLst>
      <p:ext uri="{BB962C8B-B14F-4D97-AF65-F5344CB8AC3E}">
        <p14:creationId xmlns:p14="http://schemas.microsoft.com/office/powerpoint/2010/main" val="106565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xmlns="" id="{3E65ED86-A26C-479A-8393-0BFDCBCD43F2}"/>
              </a:ext>
            </a:extLst>
          </p:cNvPr>
          <p:cNvSpPr>
            <a:spLocks noGrp="1"/>
          </p:cNvSpPr>
          <p:nvPr>
            <p:ph type="body" sz="quarter" idx="13" hasCustomPrompt="1"/>
          </p:nvPr>
        </p:nvSpPr>
        <p:spPr>
          <a:xfrm>
            <a:off x="571500" y="1337964"/>
            <a:ext cx="8001000" cy="833736"/>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4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xmlns="" id="{F858EEFF-117E-4B86-B6B2-CD8F71AA8C4A}"/>
              </a:ext>
            </a:extLst>
          </p:cNvPr>
          <p:cNvSpPr>
            <a:spLocks noGrp="1"/>
          </p:cNvSpPr>
          <p:nvPr>
            <p:ph type="title" hasCustomPrompt="1"/>
          </p:nvPr>
        </p:nvSpPr>
        <p:spPr>
          <a:xfrm>
            <a:off x="571500" y="537433"/>
            <a:ext cx="8001000" cy="461665"/>
          </a:xfrm>
          <a:noFill/>
        </p:spPr>
        <p:txBody>
          <a:bodyPr wrap="square" lIns="0" tIns="0" rIns="0" bIns="0" anchor="b" anchorCtr="0">
            <a:spAutoFit/>
          </a:bodyPr>
          <a:lstStyle>
            <a:lvl1pPr algn="l" defTabSz="699557" rtl="0" eaLnBrk="1" latinLnBrk="0" hangingPunct="1">
              <a:lnSpc>
                <a:spcPct val="100000"/>
              </a:lnSpc>
              <a:spcBef>
                <a:spcPct val="0"/>
              </a:spcBef>
              <a:buNone/>
              <a:defRPr lang="en-US" sz="3000" b="1" i="0" kern="1200" cap="none" spc="-38"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xmlns="" id="{D0B12BD8-7E23-4DB3-9F3C-68F6FF145E6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9487" y="1"/>
            <a:ext cx="1814513" cy="1964531"/>
          </a:xfrm>
          <a:prstGeom prst="rect">
            <a:avLst/>
          </a:prstGeom>
        </p:spPr>
      </p:pic>
      <p:pic>
        <p:nvPicPr>
          <p:cNvPr id="2" name="Graphic 1">
            <a:extLst>
              <a:ext uri="{FF2B5EF4-FFF2-40B4-BE49-F238E27FC236}">
                <a16:creationId xmlns:a16="http://schemas.microsoft.com/office/drawing/2014/main" xmlns="" id="{85143907-CDEB-455C-878E-7AE28AF7D2B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flipV="1">
            <a:off x="4064189" y="0"/>
            <a:ext cx="4805967" cy="1337964"/>
          </a:xfrm>
          <a:prstGeom prst="rect">
            <a:avLst/>
          </a:prstGeom>
        </p:spPr>
      </p:pic>
    </p:spTree>
    <p:extLst>
      <p:ext uri="{BB962C8B-B14F-4D97-AF65-F5344CB8AC3E}">
        <p14:creationId xmlns:p14="http://schemas.microsoft.com/office/powerpoint/2010/main" val="363789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solidFill>
                  <a:srgbClr val="FFFFFF">
                    <a:tint val="75000"/>
                  </a:srgbClr>
                </a:solidFill>
              </a:rPr>
              <a:pPr/>
              <a:t>10/24/2024</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2715270E-046A-4C23-BC98-E307A7DD6BE8}"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31591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3" tIns="91423" rIns="91423" bIns="91423"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3" tIns="91423" rIns="91423" bIns="91423"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smtClean="0">
                <a:solidFill>
                  <a:srgbClr val="000000"/>
                </a:solidFill>
              </a:rPr>
              <a:pPr/>
              <a:t>‹#›</a:t>
            </a:fld>
            <a:endParaRPr lang="ru">
              <a:solidFill>
                <a:srgbClr val="000000"/>
              </a:solidFill>
            </a:endParaRPr>
          </a:p>
        </p:txBody>
      </p:sp>
    </p:spTree>
    <p:extLst>
      <p:ext uri="{BB962C8B-B14F-4D97-AF65-F5344CB8AC3E}">
        <p14:creationId xmlns:p14="http://schemas.microsoft.com/office/powerpoint/2010/main" val="407808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2800" b="1" i="0">
                <a:solidFill>
                  <a:schemeClr val="tx1"/>
                </a:solidFill>
                <a:latin typeface="Euclid Circular B SemiBold"/>
                <a:cs typeface="Euclid Circular B SemiBold"/>
              </a:defRPr>
            </a:lvl1pPr>
          </a:lstStyle>
          <a:p>
            <a:pPr>
              <a:defRPr/>
            </a:pPr>
            <a:endParaRPr/>
          </a:p>
        </p:txBody>
      </p:sp>
      <p:sp>
        <p:nvSpPr>
          <p:cNvPr id="3" name="Holder 3"/>
          <p:cNvSpPr>
            <a:spLocks noGrp="1"/>
          </p:cNvSpPr>
          <p:nvPr>
            <p:ph type="body" idx="1"/>
          </p:nvPr>
        </p:nvSpPr>
        <p:spPr bwMode="auto"/>
        <p:txBody>
          <a:bodyPr lIns="0" tIns="0" rIns="0" bIns="0"/>
          <a:lstStyle>
            <a:lvl1pPr>
              <a:defRPr sz="2400" b="0" i="0">
                <a:solidFill>
                  <a:schemeClr val="bg1"/>
                </a:solidFill>
                <a:latin typeface="Euclid Circular B Medium"/>
                <a:cs typeface="Euclid Circular B Medium"/>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6" name="Holder 6"/>
          <p:cNvSpPr>
            <a:spLocks noGrp="1"/>
          </p:cNvSpPr>
          <p:nvPr>
            <p:ph type="sldNum" sz="quarter" idx="7"/>
          </p:nvPr>
        </p:nvSpPr>
        <p:spPr bwMode="auto"/>
        <p:txBody>
          <a:bodyPr lIns="0" tIns="0" rIns="0" bIns="0"/>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2800" b="1" i="0">
                <a:solidFill>
                  <a:schemeClr val="tx1"/>
                </a:solidFill>
                <a:latin typeface="Euclid Circular B SemiBold"/>
                <a:cs typeface="Euclid Circular B SemiBold"/>
              </a:defRPr>
            </a:lvl1pPr>
          </a:lstStyle>
          <a:p>
            <a:pPr>
              <a:defRPr/>
            </a:pPr>
            <a:endParaRPr/>
          </a:p>
        </p:txBody>
      </p:sp>
      <p:sp>
        <p:nvSpPr>
          <p:cNvPr id="3" name="Holder 3"/>
          <p:cNvSpPr>
            <a:spLocks noGrp="1"/>
          </p:cNvSpPr>
          <p:nvPr>
            <p:ph sz="half" idx="2"/>
          </p:nvPr>
        </p:nvSpPr>
        <p:spPr bwMode="auto">
          <a:xfrm>
            <a:off x="457200" y="1183005"/>
            <a:ext cx="3977640" cy="339471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4709160" y="1183005"/>
            <a:ext cx="3977640" cy="3394710"/>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7" name="Holder 7"/>
          <p:cNvSpPr>
            <a:spLocks noGrp="1"/>
          </p:cNvSpPr>
          <p:nvPr>
            <p:ph type="sldNum" sz="quarter" idx="7"/>
          </p:nvPr>
        </p:nvSpPr>
        <p:spPr bwMode="auto"/>
        <p:txBody>
          <a:bodyPr lIns="0" tIns="0" rIns="0" bIns="0"/>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2800" b="1" i="0">
                <a:solidFill>
                  <a:schemeClr val="tx1"/>
                </a:solidFill>
                <a:latin typeface="Euclid Circular B SemiBold"/>
                <a:cs typeface="Euclid Circular B SemiBold"/>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5" name="Holder 5"/>
          <p:cNvSpPr>
            <a:spLocks noGrp="1"/>
          </p:cNvSpPr>
          <p:nvPr>
            <p:ph type="sldNum" sz="quarter" idx="7"/>
          </p:nvPr>
        </p:nvSpPr>
        <p:spPr bwMode="auto"/>
        <p:txBody>
          <a:bodyPr lIns="0" tIns="0" rIns="0" bIns="0"/>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lank">
    <p:bg>
      <p:bgPr>
        <a:solidFill>
          <a:schemeClr val="bg1"/>
        </a:solidFill>
        <a:effectLst/>
      </p:bgPr>
    </p:bg>
    <p:spTree>
      <p:nvGrpSpPr>
        <p:cNvPr id="1" name=""/>
        <p:cNvGrpSpPr/>
        <p:nvPr/>
      </p:nvGrpSpPr>
      <p:grpSpPr bwMode="auto">
        <a:xfrm>
          <a:off x="0" y="0"/>
          <a:ext cx="0" cy="0"/>
          <a:chOff x="0" y="0"/>
          <a:chExt cx="0" cy="0"/>
        </a:xfrm>
      </p:grpSpPr>
      <p:pic>
        <p:nvPicPr>
          <p:cNvPr id="16" name="bg object 16"/>
          <p:cNvPicPr/>
          <p:nvPr/>
        </p:nvPicPr>
        <p:blipFill>
          <a:blip r:embed="rId2"/>
          <a:stretch/>
        </p:blipFill>
        <p:spPr bwMode="auto">
          <a:xfrm>
            <a:off x="7261859" y="214884"/>
            <a:ext cx="1746503" cy="1744979"/>
          </a:xfrm>
          <a:prstGeom prst="rect">
            <a:avLst/>
          </a:prstGeom>
        </p:spPr>
      </p:pic>
      <p:sp>
        <p:nvSpPr>
          <p:cNvPr id="17" name="bg object 17"/>
          <p:cNvSpPr/>
          <p:nvPr/>
        </p:nvSpPr>
        <p:spPr bwMode="auto">
          <a:xfrm>
            <a:off x="0" y="4165091"/>
            <a:ext cx="9144000" cy="978535"/>
          </a:xfrm>
          <a:custGeom>
            <a:avLst/>
            <a:gdLst/>
            <a:ahLst/>
            <a:cxnLst/>
            <a:rect l="l" t="t" r="r" b="b"/>
            <a:pathLst>
              <a:path w="9144000" h="978535" extrusionOk="0">
                <a:moveTo>
                  <a:pt x="9144000" y="0"/>
                </a:moveTo>
                <a:lnTo>
                  <a:pt x="0" y="0"/>
                </a:lnTo>
                <a:lnTo>
                  <a:pt x="0" y="978408"/>
                </a:lnTo>
                <a:lnTo>
                  <a:pt x="9144000" y="978408"/>
                </a:lnTo>
                <a:lnTo>
                  <a:pt x="9144000" y="0"/>
                </a:lnTo>
                <a:close/>
              </a:path>
            </a:pathLst>
          </a:custGeom>
          <a:solidFill>
            <a:srgbClr val="2B1262"/>
          </a:solidFill>
        </p:spPr>
        <p:txBody>
          <a:bodyPr wrap="square" lIns="0" tIns="0" rIns="0" bIns="0" rtlCol="0"/>
          <a:lstStyle/>
          <a:p>
            <a:pPr>
              <a:defRPr/>
            </a:pPr>
            <a:endParaRPr/>
          </a:p>
        </p:txBody>
      </p:sp>
      <p:pic>
        <p:nvPicPr>
          <p:cNvPr id="18" name="bg object 18"/>
          <p:cNvPicPr/>
          <p:nvPr/>
        </p:nvPicPr>
        <p:blipFill>
          <a:blip r:embed="rId3"/>
          <a:stretch/>
        </p:blipFill>
        <p:spPr bwMode="auto">
          <a:xfrm>
            <a:off x="7248143" y="2136648"/>
            <a:ext cx="1744979" cy="1744979"/>
          </a:xfrm>
          <a:prstGeom prst="rect">
            <a:avLst/>
          </a:prstGeom>
        </p:spPr>
      </p:pic>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4" name="Holder 4"/>
          <p:cNvSpPr>
            <a:spLocks noGrp="1"/>
          </p:cNvSpPr>
          <p:nvPr>
            <p:ph type="sldNum" sz="quarter" idx="7"/>
          </p:nvPr>
        </p:nvSpPr>
        <p:spPr bwMode="auto"/>
        <p:txBody>
          <a:bodyPr lIns="0" tIns="0" rIns="0" bIns="0"/>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57007FCA-3EC9-46F6-BE85-2DE9F97B485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9144000" cy="5143500"/>
          </a:xfrm>
          <a:prstGeom prst="rect">
            <a:avLst/>
          </a:prstGeom>
        </p:spPr>
      </p:pic>
      <p:sp>
        <p:nvSpPr>
          <p:cNvPr id="383" name="Title 381">
            <a:extLst>
              <a:ext uri="{FF2B5EF4-FFF2-40B4-BE49-F238E27FC236}">
                <a16:creationId xmlns:a16="http://schemas.microsoft.com/office/drawing/2014/main" xmlns="" id="{219026B8-F099-4229-B446-9FE2B966BEF7}"/>
              </a:ext>
            </a:extLst>
          </p:cNvPr>
          <p:cNvSpPr>
            <a:spLocks noGrp="1"/>
          </p:cNvSpPr>
          <p:nvPr>
            <p:ph type="title"/>
          </p:nvPr>
        </p:nvSpPr>
        <p:spPr>
          <a:xfrm>
            <a:off x="1936242" y="1728216"/>
            <a:ext cx="5266944" cy="1693926"/>
          </a:xfrm>
        </p:spPr>
        <p:txBody>
          <a:bodyPr vert="horz" lIns="68580" tIns="34290" rIns="68580" bIns="34290" rtlCol="0" anchor="ctr">
            <a:normAutofit/>
          </a:bodyPr>
          <a:lstStyle>
            <a:lvl1pPr algn="ctr">
              <a:defRPr lang="en-US" sz="36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692541269"/>
      </p:ext>
    </p:extLst>
  </p:cSld>
  <p:clrMapOvr>
    <a:masterClrMapping/>
  </p:clrMapOvr>
  <p:extLst mod="1">
    <p:ext uri="{DCECCB84-F9BA-43D5-87BE-67443E8EF086}">
      <p15:sldGuideLst xmlns:p15="http://schemas.microsoft.com/office/powerpoint/2012/main" xmlns="">
        <p15:guide id="1" pos="28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571500" y="1428750"/>
            <a:ext cx="4000500" cy="2457450"/>
          </a:xfrm>
        </p:spPr>
        <p:txBody>
          <a:bodyPr/>
          <a:lstStyle>
            <a:lvl1pPr marL="0" indent="0">
              <a:buNone/>
              <a:defRPr sz="1400" b="1">
                <a:solidFill>
                  <a:schemeClr val="accent4">
                    <a:lumMod val="50000"/>
                  </a:schemeClr>
                </a:solidFill>
              </a:defRPr>
            </a:lvl1pPr>
            <a:lvl2pPr marL="212598" indent="-212598">
              <a:spcBef>
                <a:spcPts val="750"/>
              </a:spcBef>
              <a:defRPr sz="1400">
                <a:solidFill>
                  <a:schemeClr val="accent4">
                    <a:lumMod val="50000"/>
                  </a:schemeClr>
                </a:solidFill>
              </a:defRPr>
            </a:lvl2pPr>
          </a:lstStyle>
          <a:p>
            <a:pPr lvl="0"/>
            <a:r>
              <a:rPr lang="en-US" dirty="0"/>
              <a:t>Click to edit Master text styles</a:t>
            </a:r>
          </a:p>
          <a:p>
            <a:pPr lvl="1"/>
            <a:r>
              <a:rPr lang="en-US" dirty="0"/>
              <a:t>Second level</a:t>
            </a:r>
          </a:p>
        </p:txBody>
      </p:sp>
      <p:sp>
        <p:nvSpPr>
          <p:cNvPr id="14" name="Picture Placeholder 13">
            <a:extLst>
              <a:ext uri="{FF2B5EF4-FFF2-40B4-BE49-F238E27FC236}">
                <a16:creationId xmlns:a16="http://schemas.microsoft.com/office/drawing/2014/main" xmlns="" id="{9B1932CF-F265-4AEE-8704-F42C01AFB479}"/>
              </a:ext>
            </a:extLst>
          </p:cNvPr>
          <p:cNvSpPr>
            <a:spLocks noGrp="1"/>
          </p:cNvSpPr>
          <p:nvPr>
            <p:ph type="pic" sz="quarter" idx="10"/>
          </p:nvPr>
        </p:nvSpPr>
        <p:spPr>
          <a:xfrm>
            <a:off x="5143500" y="536972"/>
            <a:ext cx="3429000" cy="3835002"/>
          </a:xfrm>
        </p:spPr>
        <p:txBody>
          <a:bodyPr/>
          <a:lstStyle>
            <a:lvl1pPr algn="ctr">
              <a:buNone/>
              <a:defRPr sz="1200">
                <a:solidFill>
                  <a:schemeClr val="accent4">
                    <a:lumMod val="50000"/>
                  </a:schemeClr>
                </a:solidFill>
              </a:defRPr>
            </a:lvl1pPr>
          </a:lstStyle>
          <a:p>
            <a:endParaRPr lang="en-US" dirty="0"/>
          </a:p>
        </p:txBody>
      </p:sp>
      <p:pic>
        <p:nvPicPr>
          <p:cNvPr id="2" name="Graphic 1">
            <a:extLst>
              <a:ext uri="{FF2B5EF4-FFF2-40B4-BE49-F238E27FC236}">
                <a16:creationId xmlns:a16="http://schemas.microsoft.com/office/drawing/2014/main" xmlns="" id="{09498076-A8F2-48B0-807A-C402BDA60D3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3805536"/>
            <a:ext cx="4805967" cy="1337964"/>
          </a:xfrm>
          <a:prstGeom prst="rect">
            <a:avLst/>
          </a:prstGeom>
        </p:spPr>
      </p:pic>
      <p:sp>
        <p:nvSpPr>
          <p:cNvPr id="3" name="Title 2">
            <a:extLst>
              <a:ext uri="{FF2B5EF4-FFF2-40B4-BE49-F238E27FC236}">
                <a16:creationId xmlns:a16="http://schemas.microsoft.com/office/drawing/2014/main" xmlns="" id="{5CF9E2C1-844F-4C0E-A423-111C77AEEF18}"/>
              </a:ext>
            </a:extLst>
          </p:cNvPr>
          <p:cNvSpPr>
            <a:spLocks noGrp="1"/>
          </p:cNvSpPr>
          <p:nvPr>
            <p:ph type="title"/>
          </p:nvPr>
        </p:nvSpPr>
        <p:spPr>
          <a:xfrm>
            <a:off x="571500" y="536971"/>
            <a:ext cx="4000500" cy="891778"/>
          </a:xfrm>
        </p:spPr>
        <p:txBody>
          <a:bodyPr vert="horz" lIns="68580" tIns="34290" rIns="68580" bIns="34290" rtlCol="0" anchor="t">
            <a:normAutofit/>
          </a:bodyPr>
          <a:lstStyle>
            <a:lvl1pPr>
              <a:defRPr lang="en-US" sz="3000" b="1">
                <a:solidFill>
                  <a:schemeClr val="accent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344685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8498B63D-F60C-4A9D-8D3E-0C7CD748FEDE}"/>
              </a:ext>
            </a:extLst>
          </p:cNvPr>
          <p:cNvSpPr>
            <a:spLocks noGrp="1"/>
          </p:cNvSpPr>
          <p:nvPr>
            <p:ph type="body" sz="quarter" idx="11"/>
          </p:nvPr>
        </p:nvSpPr>
        <p:spPr>
          <a:xfrm>
            <a:off x="571500" y="1428750"/>
            <a:ext cx="4000500" cy="2457450"/>
          </a:xfrm>
        </p:spPr>
        <p:txBody>
          <a:bodyPr/>
          <a:lstStyle>
            <a:lvl1pPr marL="0" indent="0">
              <a:buNone/>
              <a:defRPr sz="1400" b="1"/>
            </a:lvl1pPr>
            <a:lvl2pPr marL="212598" indent="-212598">
              <a:spcBef>
                <a:spcPts val="750"/>
              </a:spcBef>
              <a:defRPr sz="1400"/>
            </a:lvl2pPr>
          </a:lstStyle>
          <a:p>
            <a:pPr lvl="0"/>
            <a:r>
              <a:rPr lang="en-US" dirty="0"/>
              <a:t>Click to edit Master text styles</a:t>
            </a:r>
          </a:p>
          <a:p>
            <a:pPr lvl="1"/>
            <a:r>
              <a:rPr lang="en-US" dirty="0"/>
              <a:t>Second level</a:t>
            </a:r>
          </a:p>
        </p:txBody>
      </p:sp>
      <p:sp>
        <p:nvSpPr>
          <p:cNvPr id="8" name="Picture Placeholder 13">
            <a:extLst>
              <a:ext uri="{FF2B5EF4-FFF2-40B4-BE49-F238E27FC236}">
                <a16:creationId xmlns:a16="http://schemas.microsoft.com/office/drawing/2014/main" xmlns="" id="{89E410BA-B0FE-4F0E-8BE5-D33CC016635B}"/>
              </a:ext>
            </a:extLst>
          </p:cNvPr>
          <p:cNvSpPr>
            <a:spLocks noGrp="1"/>
          </p:cNvSpPr>
          <p:nvPr>
            <p:ph type="pic" sz="quarter" idx="13"/>
          </p:nvPr>
        </p:nvSpPr>
        <p:spPr>
          <a:xfrm>
            <a:off x="5143500" y="2583061"/>
            <a:ext cx="3429000" cy="1771650"/>
          </a:xfrm>
        </p:spPr>
        <p:txBody>
          <a:bodyPr>
            <a:normAutofit/>
          </a:bodyPr>
          <a:lstStyle>
            <a:lvl1pPr>
              <a:buNone/>
              <a:defRPr sz="1400"/>
            </a:lvl1pPr>
          </a:lstStyle>
          <a:p>
            <a:endParaRPr lang="en-US" dirty="0"/>
          </a:p>
        </p:txBody>
      </p:sp>
      <p:sp>
        <p:nvSpPr>
          <p:cNvPr id="9" name="Picture Placeholder 13">
            <a:extLst>
              <a:ext uri="{FF2B5EF4-FFF2-40B4-BE49-F238E27FC236}">
                <a16:creationId xmlns:a16="http://schemas.microsoft.com/office/drawing/2014/main" xmlns="" id="{827A95C0-AE8D-46E1-9EF9-64504CBEF99E}"/>
              </a:ext>
            </a:extLst>
          </p:cNvPr>
          <p:cNvSpPr>
            <a:spLocks noGrp="1"/>
          </p:cNvSpPr>
          <p:nvPr>
            <p:ph type="pic" sz="quarter" idx="14"/>
          </p:nvPr>
        </p:nvSpPr>
        <p:spPr>
          <a:xfrm>
            <a:off x="5143500" y="536972"/>
            <a:ext cx="3429000" cy="1771650"/>
          </a:xfrm>
        </p:spPr>
        <p:txBody>
          <a:bodyPr>
            <a:normAutofit/>
          </a:bodyPr>
          <a:lstStyle>
            <a:lvl1pPr>
              <a:buNone/>
              <a:defRPr sz="1400"/>
            </a:lvl1pPr>
          </a:lstStyle>
          <a:p>
            <a:endParaRPr lang="en-US" dirty="0"/>
          </a:p>
        </p:txBody>
      </p:sp>
      <p:pic>
        <p:nvPicPr>
          <p:cNvPr id="2" name="Graphic 1" hidden="1">
            <a:extLst>
              <a:ext uri="{FF2B5EF4-FFF2-40B4-BE49-F238E27FC236}">
                <a16:creationId xmlns:a16="http://schemas.microsoft.com/office/drawing/2014/main" xmlns="" id="{295740BA-9B4E-4B38-827D-32544CDF758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4419600"/>
            <a:ext cx="9144000" cy="723900"/>
          </a:xfrm>
          <a:prstGeom prst="rect">
            <a:avLst/>
          </a:prstGeom>
        </p:spPr>
      </p:pic>
      <p:pic>
        <p:nvPicPr>
          <p:cNvPr id="3" name="Graphic 2">
            <a:extLst>
              <a:ext uri="{FF2B5EF4-FFF2-40B4-BE49-F238E27FC236}">
                <a16:creationId xmlns:a16="http://schemas.microsoft.com/office/drawing/2014/main" xmlns="" id="{29C593AE-D9D2-42FE-A240-F97D187261D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3995761"/>
            <a:ext cx="4122683" cy="1147740"/>
          </a:xfrm>
          <a:prstGeom prst="rect">
            <a:avLst/>
          </a:prstGeom>
        </p:spPr>
      </p:pic>
      <p:sp>
        <p:nvSpPr>
          <p:cNvPr id="11" name="Title 2">
            <a:extLst>
              <a:ext uri="{FF2B5EF4-FFF2-40B4-BE49-F238E27FC236}">
                <a16:creationId xmlns:a16="http://schemas.microsoft.com/office/drawing/2014/main" xmlns="" id="{9AA0A799-2244-4DB2-ACAB-F6DA87A73055}"/>
              </a:ext>
            </a:extLst>
          </p:cNvPr>
          <p:cNvSpPr>
            <a:spLocks noGrp="1"/>
          </p:cNvSpPr>
          <p:nvPr>
            <p:ph type="title"/>
          </p:nvPr>
        </p:nvSpPr>
        <p:spPr>
          <a:xfrm>
            <a:off x="571500" y="536971"/>
            <a:ext cx="4000500" cy="891778"/>
          </a:xfrm>
        </p:spPr>
        <p:txBody>
          <a:bodyPr vert="horz" lIns="68580" tIns="34290" rIns="68580" bIns="34290" rtlCol="0" anchor="t">
            <a:normAutofit/>
          </a:bodyPr>
          <a:lstStyle>
            <a:lvl1pPr>
              <a:defRPr lang="en-US" sz="3000" b="1">
                <a:solidFill>
                  <a:schemeClr val="tx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914805984"/>
      </p:ext>
    </p:extLst>
  </p:cSld>
  <p:clrMapOvr>
    <a:masterClrMapping/>
  </p:clrMapOvr>
  <p:extLst mod="1">
    <p:ext uri="{DCECCB84-F9BA-43D5-87BE-67443E8EF086}">
      <p15:sldGuideLst xmlns:p15="http://schemas.microsoft.com/office/powerpoint/2012/main" xmlns="">
        <p15:guide id="1" orient="horz" pos="36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xmlns="" id="{E8DBED36-2461-46D0-AF71-79E0064B3758}"/>
              </a:ext>
            </a:extLst>
          </p:cNvPr>
          <p:cNvSpPr>
            <a:spLocks noGrp="1"/>
          </p:cNvSpPr>
          <p:nvPr>
            <p:ph type="body" sz="quarter" idx="11"/>
          </p:nvPr>
        </p:nvSpPr>
        <p:spPr>
          <a:xfrm>
            <a:off x="571500" y="1428750"/>
            <a:ext cx="4857750" cy="2457450"/>
          </a:xfrm>
        </p:spPr>
        <p:txBody>
          <a:bodyPr/>
          <a:lstStyle>
            <a:lvl1pPr marL="0" indent="0">
              <a:buNone/>
              <a:defRPr sz="1400" b="1">
                <a:solidFill>
                  <a:schemeClr val="bg1"/>
                </a:solidFill>
              </a:defRPr>
            </a:lvl1pPr>
            <a:lvl2pPr marL="212598" indent="-212598">
              <a:spcBef>
                <a:spcPts val="750"/>
              </a:spcBef>
              <a:defRPr sz="1400">
                <a:solidFill>
                  <a:schemeClr val="bg1"/>
                </a:solidFill>
              </a:defRPr>
            </a:lvl2pPr>
          </a:lstStyle>
          <a:p>
            <a:pPr lvl="0"/>
            <a:r>
              <a:rPr lang="en-US" dirty="0"/>
              <a:t>Click to edit Master text styles</a:t>
            </a:r>
          </a:p>
          <a:p>
            <a:pPr lvl="1"/>
            <a:r>
              <a:rPr lang="en-US" dirty="0"/>
              <a:t>Second level</a:t>
            </a:r>
          </a:p>
        </p:txBody>
      </p:sp>
      <p:pic>
        <p:nvPicPr>
          <p:cNvPr id="2" name="Graphic 1">
            <a:extLst>
              <a:ext uri="{FF2B5EF4-FFF2-40B4-BE49-F238E27FC236}">
                <a16:creationId xmlns:a16="http://schemas.microsoft.com/office/drawing/2014/main" xmlns="" id="{A997D967-7D0C-43B1-AF0D-22448F0504A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91329" y="0"/>
            <a:ext cx="2352671" cy="5143500"/>
          </a:xfrm>
          <a:prstGeom prst="rect">
            <a:avLst/>
          </a:prstGeom>
        </p:spPr>
      </p:pic>
      <p:sp>
        <p:nvSpPr>
          <p:cNvPr id="5" name="Title 2">
            <a:extLst>
              <a:ext uri="{FF2B5EF4-FFF2-40B4-BE49-F238E27FC236}">
                <a16:creationId xmlns:a16="http://schemas.microsoft.com/office/drawing/2014/main" xmlns="" id="{9B292CAA-5A7B-44A6-B47D-2FE9F593A944}"/>
              </a:ext>
            </a:extLst>
          </p:cNvPr>
          <p:cNvSpPr>
            <a:spLocks noGrp="1"/>
          </p:cNvSpPr>
          <p:nvPr>
            <p:ph type="title"/>
          </p:nvPr>
        </p:nvSpPr>
        <p:spPr>
          <a:xfrm>
            <a:off x="571500" y="536971"/>
            <a:ext cx="4857749" cy="891778"/>
          </a:xfrm>
        </p:spPr>
        <p:txBody>
          <a:bodyPr vert="horz" lIns="68580" tIns="34290" rIns="68580" bIns="34290" rtlCol="0" anchor="t">
            <a:normAutofit/>
          </a:bodyPr>
          <a:lstStyle>
            <a:lvl1pPr>
              <a:defRPr lang="en-US" sz="3000" b="1">
                <a:solidFill>
                  <a:schemeClr val="bg1"/>
                </a:solidFill>
                <a:ea typeface="+mn-ea"/>
                <a:cs typeface="+mn-cs"/>
              </a:defRPr>
            </a:lvl1pPr>
          </a:lstStyle>
          <a:p>
            <a:pPr marL="0" lvl="0" indent="0">
              <a:spcBef>
                <a:spcPts val="750"/>
              </a:spcBef>
              <a:buFont typeface="Arial" panose="020B0604020202020204" pitchFamily="34" charset="0"/>
            </a:pPr>
            <a:r>
              <a:rPr lang="en-US" dirty="0"/>
              <a:t>Click to edit Master title style</a:t>
            </a:r>
          </a:p>
        </p:txBody>
      </p:sp>
    </p:spTree>
    <p:extLst>
      <p:ext uri="{BB962C8B-B14F-4D97-AF65-F5344CB8AC3E}">
        <p14:creationId xmlns:p14="http://schemas.microsoft.com/office/powerpoint/2010/main" val="1503601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280822" y="138811"/>
            <a:ext cx="5442585" cy="452120"/>
          </a:xfrm>
          <a:prstGeom prst="rect">
            <a:avLst/>
          </a:prstGeom>
        </p:spPr>
        <p:txBody>
          <a:bodyPr wrap="square" lIns="0" tIns="0" rIns="0" bIns="0">
            <a:spAutoFit/>
          </a:bodyPr>
          <a:lstStyle>
            <a:lvl1pPr>
              <a:defRPr sz="2800" b="1" i="0">
                <a:solidFill>
                  <a:schemeClr val="tx1"/>
                </a:solidFill>
                <a:latin typeface="Euclid Circular B SemiBold"/>
                <a:cs typeface="Euclid Circular B SemiBold"/>
              </a:defRPr>
            </a:lvl1pPr>
          </a:lstStyle>
          <a:p>
            <a:pPr>
              <a:defRPr/>
            </a:pPr>
            <a:endParaRPr/>
          </a:p>
        </p:txBody>
      </p:sp>
      <p:sp>
        <p:nvSpPr>
          <p:cNvPr id="3" name="Holder 3"/>
          <p:cNvSpPr>
            <a:spLocks noGrp="1"/>
          </p:cNvSpPr>
          <p:nvPr>
            <p:ph type="body" idx="1"/>
          </p:nvPr>
        </p:nvSpPr>
        <p:spPr bwMode="auto">
          <a:xfrm>
            <a:off x="548131" y="2401316"/>
            <a:ext cx="7760970" cy="1068070"/>
          </a:xfrm>
          <a:prstGeom prst="rect">
            <a:avLst/>
          </a:prstGeom>
        </p:spPr>
        <p:txBody>
          <a:bodyPr wrap="square" lIns="0" tIns="0" rIns="0" bIns="0">
            <a:spAutoFit/>
          </a:bodyPr>
          <a:lstStyle>
            <a:lvl1pPr>
              <a:defRPr sz="2400" b="0" i="0">
                <a:solidFill>
                  <a:schemeClr val="bg1"/>
                </a:solidFill>
                <a:latin typeface="Euclid Circular B Medium"/>
                <a:cs typeface="Euclid Circular B Medium"/>
              </a:defRPr>
            </a:lvl1pPr>
          </a:lstStyle>
          <a:p>
            <a:pPr>
              <a:defRPr/>
            </a:pPr>
            <a:endParaRPr/>
          </a:p>
        </p:txBody>
      </p:sp>
      <p:sp>
        <p:nvSpPr>
          <p:cNvPr id="4" name="Holder 4"/>
          <p:cNvSpPr>
            <a:spLocks noGrp="1"/>
          </p:cNvSpPr>
          <p:nvPr>
            <p:ph type="ftr" sz="quarter" idx="5"/>
          </p:nvPr>
        </p:nvSpPr>
        <p:spPr bwMode="auto">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10/24/2024</a:t>
            </a:fld>
            <a:endParaRPr lang="en-US"/>
          </a:p>
        </p:txBody>
      </p:sp>
      <p:sp>
        <p:nvSpPr>
          <p:cNvPr id="6" name="Holder 6"/>
          <p:cNvSpPr>
            <a:spLocks noGrp="1"/>
          </p:cNvSpPr>
          <p:nvPr>
            <p:ph type="sldNum" sz="quarter" idx="7"/>
          </p:nvPr>
        </p:nvSpPr>
        <p:spPr bwMode="auto">
          <a:xfrm>
            <a:off x="8846819" y="4843983"/>
            <a:ext cx="254634" cy="203200"/>
          </a:xfrm>
          <a:prstGeom prst="rect">
            <a:avLst/>
          </a:prstGeom>
        </p:spPr>
        <p:txBody>
          <a:bodyPr wrap="square" lIns="0" tIns="0" rIns="0" bIns="0">
            <a:spAutoFit/>
          </a:bodyPr>
          <a:lstStyle>
            <a:lvl1pPr>
              <a:defRPr sz="1100" b="0" i="0">
                <a:solidFill>
                  <a:srgbClr val="2B1262"/>
                </a:solidFill>
                <a:latin typeface="Euclid Circular B"/>
                <a:cs typeface="Euclid Circular B"/>
              </a:defRPr>
            </a:lvl1pPr>
          </a:lstStyle>
          <a:p>
            <a:pPr marL="38100">
              <a:lnSpc>
                <a:spcPct val="100000"/>
              </a:lnSpc>
              <a:spcBef>
                <a:spcPts val="105"/>
              </a:spcBef>
              <a:defRPr/>
            </a:pPr>
            <a:fld id="{81D60167-4931-47E6-BA6A-407CBD079E47}" type="slidenum">
              <a:rPr spc="-25"/>
              <a:t>‹#›</a:t>
            </a:fld>
            <a:endParaRPr spc="-2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rtl="0" fontAlgn="base">
              <a:spcBef>
                <a:spcPct val="0"/>
              </a:spcBef>
              <a:spcAft>
                <a:spcPct val="0"/>
              </a:spcAft>
            </a:pPr>
            <a:fld id="{1D364696-E1F3-49EF-AEC8-730A16D9A23F}" type="datetimeFigureOut">
              <a:rPr lang="en-US" altLang="en-US" kern="1200" smtClean="0">
                <a:solidFill>
                  <a:srgbClr val="FFFFFF">
                    <a:tint val="75000"/>
                  </a:srgbClr>
                </a:solidFill>
                <a:latin typeface="Arial" panose="020B0604020202020204" pitchFamily="34" charset="0"/>
              </a:rPr>
              <a:pPr rtl="0" fontAlgn="base">
                <a:spcBef>
                  <a:spcPct val="0"/>
                </a:spcBef>
                <a:spcAft>
                  <a:spcPct val="0"/>
                </a:spcAft>
              </a:pPr>
              <a:t>10/24/2024</a:t>
            </a:fld>
            <a:endParaRPr lang="en-US" altLang="en-US" kern="1200" dirty="0">
              <a:solidFill>
                <a:srgbClr val="FFFFFF">
                  <a:tint val="75000"/>
                </a:srgbClr>
              </a:solidFill>
              <a:latin typeface="Arial" panose="020B0604020202020204" pitchFamily="34" charset="0"/>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rtl="0" fontAlgn="base">
              <a:spcBef>
                <a:spcPct val="0"/>
              </a:spcBef>
              <a:spcAft>
                <a:spcPct val="0"/>
              </a:spcAft>
            </a:pPr>
            <a:endParaRPr lang="en-US" altLang="en-US" kern="1200" dirty="0">
              <a:solidFill>
                <a:srgbClr val="FFFFFF">
                  <a:tint val="75000"/>
                </a:srgbClr>
              </a:solidFill>
              <a:latin typeface="Arial" panose="020B0604020202020204" pitchFamily="34" charset="0"/>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rtl="0" fontAlgn="base">
              <a:spcBef>
                <a:spcPct val="0"/>
              </a:spcBef>
              <a:spcAft>
                <a:spcPct val="0"/>
              </a:spcAft>
            </a:pPr>
            <a:fld id="{8402A1B0-4691-41D9-84E0-69D594EAA3FE}" type="slidenum">
              <a:rPr lang="en-US" altLang="en-US" kern="1200" smtClean="0">
                <a:solidFill>
                  <a:srgbClr val="FFFFFF">
                    <a:tint val="75000"/>
                  </a:srgbClr>
                </a:solidFill>
                <a:latin typeface="Arial" panose="020B0604020202020204" pitchFamily="34" charset="0"/>
              </a:rPr>
              <a:pPr rtl="0" fontAlgn="base">
                <a:spcBef>
                  <a:spcPct val="0"/>
                </a:spcBef>
                <a:spcAft>
                  <a:spcPct val="0"/>
                </a:spcAft>
              </a:pPr>
              <a:t>‹#›</a:t>
            </a:fld>
            <a:endParaRPr lang="en-US" altLang="en-US" kern="1200" dirty="0">
              <a:solidFill>
                <a:srgbClr val="FFFFFF">
                  <a:tint val="75000"/>
                </a:srgbClr>
              </a:solidFill>
              <a:latin typeface="Arial" panose="020B0604020202020204" pitchFamily="34" charset="0"/>
            </a:endParaRPr>
          </a:p>
        </p:txBody>
      </p:sp>
    </p:spTree>
    <p:extLst>
      <p:ext uri="{BB962C8B-B14F-4D97-AF65-F5344CB8AC3E}">
        <p14:creationId xmlns:p14="http://schemas.microsoft.com/office/powerpoint/2010/main" val="2591303740"/>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540575"/>
        </a:solidFill>
        <a:effectLst/>
      </p:bgPr>
    </p:bg>
    <p:spTree>
      <p:nvGrpSpPr>
        <p:cNvPr id="1" name=""/>
        <p:cNvGrpSpPr/>
        <p:nvPr/>
      </p:nvGrpSpPr>
      <p:grpSpPr bwMode="auto">
        <a:xfrm>
          <a:off x="0" y="0"/>
          <a:ext cx="0" cy="0"/>
          <a:chOff x="0" y="0"/>
          <a:chExt cx="0" cy="0"/>
        </a:xfrm>
      </p:grpSpPr>
      <p:sp>
        <p:nvSpPr>
          <p:cNvPr id="7" name="Прямоугольник 6">
            <a:extLst>
              <a:ext uri="{FF2B5EF4-FFF2-40B4-BE49-F238E27FC236}">
                <a16:creationId xmlns="" xmlns:a16="http://schemas.microsoft.com/office/drawing/2014/main" id="{15D6C9CA-A952-FC70-F564-0C1EC607B335}"/>
              </a:ext>
            </a:extLst>
          </p:cNvPr>
          <p:cNvSpPr>
            <a:spLocks noGrp="1" noRot="1" noMove="1" noResize="1" noEditPoints="1" noAdjustHandles="1" noChangeArrowheads="1" noChangeShapeType="1"/>
          </p:cNvSpPr>
          <p:nvPr/>
        </p:nvSpPr>
        <p:spPr>
          <a:xfrm>
            <a:off x="0" y="0"/>
            <a:ext cx="9144000" cy="5143500"/>
          </a:xfrm>
          <a:prstGeom prst="rect">
            <a:avLst/>
          </a:prstGeom>
          <a:solidFill>
            <a:srgbClr val="5405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Скругленный прямоугольник 9"/>
          <p:cNvSpPr/>
          <p:nvPr/>
        </p:nvSpPr>
        <p:spPr bwMode="auto">
          <a:xfrm>
            <a:off x="228600" y="1123949"/>
            <a:ext cx="5562600" cy="3779223"/>
          </a:xfrm>
          <a:prstGeom prst="roundRect">
            <a:avLst>
              <a:gd name="adj" fmla="val 5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200" b="0" i="0" dirty="0">
              <a:solidFill>
                <a:srgbClr val="1A1A1A"/>
              </a:solidFill>
              <a:effectLst/>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bwMode="auto">
          <a:xfrm>
            <a:off x="443112" y="1186636"/>
            <a:ext cx="4811084" cy="394514"/>
          </a:xfrm>
          <a:prstGeom prst="roundRect">
            <a:avLst>
              <a:gd name="adj" fmla="val 50000"/>
            </a:avLst>
          </a:prstGeom>
          <a:solidFill>
            <a:srgbClr val="F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Gogh" pitchFamily="2" charset="-52"/>
            </a:endParaRPr>
          </a:p>
        </p:txBody>
      </p:sp>
      <p:sp>
        <p:nvSpPr>
          <p:cNvPr id="2" name="object 2"/>
          <p:cNvSpPr txBox="1"/>
          <p:nvPr/>
        </p:nvSpPr>
        <p:spPr bwMode="auto">
          <a:xfrm>
            <a:off x="443112" y="217796"/>
            <a:ext cx="7862688" cy="1334724"/>
          </a:xfrm>
          <a:prstGeom prst="rect">
            <a:avLst/>
          </a:prstGeom>
        </p:spPr>
        <p:txBody>
          <a:bodyPr vert="horz" wrap="square" lIns="0" tIns="12700" rIns="0" bIns="0" rtlCol="0">
            <a:spAutoFit/>
          </a:bodyPr>
          <a:lstStyle/>
          <a:p>
            <a:pPr marL="12700" algn="ctr">
              <a:lnSpc>
                <a:spcPct val="80000"/>
              </a:lnSpc>
              <a:spcBef>
                <a:spcPts val="100"/>
              </a:spcBef>
              <a:tabLst>
                <a:tab pos="1871345" algn="l"/>
              </a:tabLst>
              <a:defRPr/>
            </a:pPr>
            <a:r>
              <a:rPr lang="ru" sz="2800" i="1" dirty="0" smtClean="0">
                <a:solidFill>
                  <a:schemeClr val="bg1"/>
                </a:solidFill>
              </a:rPr>
              <a:t>   </a:t>
            </a:r>
            <a:r>
              <a:rPr lang="ru-RU" sz="1600" i="1" dirty="0">
                <a:solidFill>
                  <a:schemeClr val="bg1"/>
                </a:solidFill>
              </a:rPr>
              <a:t>ГБОУ СПО ЛНР Ровеньковский технико-экономический колледж</a:t>
            </a:r>
          </a:p>
          <a:p>
            <a:pPr marL="12700" algn="ctr">
              <a:lnSpc>
                <a:spcPct val="80000"/>
              </a:lnSpc>
              <a:spcBef>
                <a:spcPts val="100"/>
              </a:spcBef>
              <a:tabLst>
                <a:tab pos="1871345" algn="l"/>
              </a:tabLst>
              <a:defRPr/>
            </a:pPr>
            <a:r>
              <a:rPr lang="ru" b="1" i="1" dirty="0" smtClean="0">
                <a:solidFill>
                  <a:schemeClr val="bg1"/>
                </a:solidFill>
              </a:rPr>
              <a:t>АЛЛЕЯ ПАМЯТИ</a:t>
            </a:r>
          </a:p>
          <a:p>
            <a:pPr marL="12700" algn="ctr">
              <a:lnSpc>
                <a:spcPct val="80000"/>
              </a:lnSpc>
              <a:spcBef>
                <a:spcPts val="100"/>
              </a:spcBef>
              <a:tabLst>
                <a:tab pos="1871345" algn="l"/>
              </a:tabLst>
              <a:defRPr/>
            </a:pPr>
            <a:r>
              <a:rPr lang="ru-RU" sz="2000" i="1" dirty="0" smtClean="0">
                <a:solidFill>
                  <a:schemeClr val="bg1"/>
                </a:solidFill>
              </a:rPr>
              <a:t>Проект </a:t>
            </a:r>
            <a:r>
              <a:rPr lang="ru-RU" sz="2000" i="1" dirty="0">
                <a:solidFill>
                  <a:schemeClr val="bg1"/>
                </a:solidFill>
              </a:rPr>
              <a:t>развития городской среды</a:t>
            </a:r>
          </a:p>
          <a:p>
            <a:pPr marL="12700">
              <a:lnSpc>
                <a:spcPct val="80000"/>
              </a:lnSpc>
              <a:spcBef>
                <a:spcPts val="100"/>
              </a:spcBef>
              <a:tabLst>
                <a:tab pos="1871345" algn="l"/>
              </a:tabLst>
              <a:defRPr/>
            </a:pPr>
            <a:endParaRPr sz="3600" i="1" dirty="0">
              <a:solidFill>
                <a:schemeClr val="bg1"/>
              </a:solidFill>
              <a:latin typeface="Gogh" pitchFamily="2" charset="-52"/>
              <a:cs typeface="Euclid Circular B SemiBold"/>
            </a:endParaRPr>
          </a:p>
        </p:txBody>
      </p:sp>
      <p:sp>
        <p:nvSpPr>
          <p:cNvPr id="14" name="object 8"/>
          <p:cNvSpPr txBox="1"/>
          <p:nvPr/>
        </p:nvSpPr>
        <p:spPr bwMode="auto">
          <a:xfrm>
            <a:off x="228600" y="1186636"/>
            <a:ext cx="5715000" cy="3434915"/>
          </a:xfrm>
          <a:prstGeom prst="rect">
            <a:avLst/>
          </a:prstGeom>
        </p:spPr>
        <p:txBody>
          <a:bodyPr vert="horz" wrap="square" lIns="0" tIns="13335" rIns="0" bIns="0" rtlCol="0">
            <a:spAutoFit/>
          </a:bodyPr>
          <a:lstStyle/>
          <a:p>
            <a:pPr marL="12700">
              <a:spcBef>
                <a:spcPts val="105"/>
              </a:spcBef>
              <a:buClr>
                <a:srgbClr val="FF6614"/>
              </a:buClr>
              <a:defRPr/>
            </a:pPr>
            <a:r>
              <a:rPr lang="ru-RU" sz="1100"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Цели проекта:</a:t>
            </a:r>
          </a:p>
          <a:p>
            <a:pPr marL="12700">
              <a:spcBef>
                <a:spcPts val="105"/>
              </a:spcBef>
              <a:buClr>
                <a:srgbClr val="FF6614"/>
              </a:buClr>
              <a:defRPr/>
            </a:pPr>
            <a:r>
              <a:rPr lang="ru-RU" sz="1100" dirty="0" smtClean="0">
                <a:solidFill>
                  <a:schemeClr val="tx1"/>
                </a:solidFill>
              </a:rPr>
              <a:t> </a:t>
            </a:r>
          </a:p>
          <a:p>
            <a:r>
              <a:rPr lang="ru-RU" sz="1400" b="1" dirty="0" smtClean="0">
                <a:latin typeface="+mn-lt"/>
              </a:rPr>
              <a:t>Целевая аудитория: </a:t>
            </a:r>
            <a:r>
              <a:rPr lang="ru-RU" sz="1400" dirty="0" smtClean="0">
                <a:latin typeface="+mn-lt"/>
              </a:rPr>
              <a:t>Жители города Ровеньки, волонтеры отряда «От сердца к сердцу», </a:t>
            </a:r>
            <a:r>
              <a:rPr lang="ru-RU" sz="1400" dirty="0" smtClean="0">
                <a:latin typeface="+mn-lt"/>
              </a:rPr>
              <a:t>преподаватели, студенты.</a:t>
            </a:r>
            <a:endParaRPr lang="ru-RU" sz="1400" dirty="0" smtClean="0">
              <a:latin typeface="+mn-lt"/>
            </a:endParaRPr>
          </a:p>
          <a:p>
            <a:r>
              <a:rPr lang="ru-RU" sz="1400" b="1" dirty="0" smtClean="0">
                <a:latin typeface="+mn-lt"/>
              </a:rPr>
              <a:t>Цель проекта: </a:t>
            </a:r>
            <a:r>
              <a:rPr lang="ru-RU" sz="1400" dirty="0" smtClean="0">
                <a:latin typeface="+mn-lt"/>
              </a:rPr>
              <a:t>Создание Аллеи Памяти, посвященной участникам  ВОВ и специальной военной операции (СВО), с целью увековечивания их </a:t>
            </a:r>
          </a:p>
          <a:p>
            <a:r>
              <a:rPr lang="ru-RU" sz="1400" dirty="0" smtClean="0">
                <a:latin typeface="+mn-lt"/>
              </a:rPr>
              <a:t>памяти и повышения </a:t>
            </a:r>
            <a:r>
              <a:rPr lang="ru-RU" sz="1400" dirty="0" smtClean="0">
                <a:latin typeface="+mn-lt"/>
              </a:rPr>
              <a:t>общественного </a:t>
            </a:r>
            <a:r>
              <a:rPr lang="ru-RU" sz="1400" dirty="0" smtClean="0">
                <a:latin typeface="+mn-lt"/>
              </a:rPr>
              <a:t>сознания о значимости их подвига. </a:t>
            </a:r>
            <a:r>
              <a:rPr lang="ru-RU" sz="1400" dirty="0">
                <a:latin typeface="+mn-lt"/>
              </a:rPr>
              <a:t>Активизация деятельности </a:t>
            </a:r>
            <a:r>
              <a:rPr lang="ru-RU" sz="1400" dirty="0" smtClean="0">
                <a:latin typeface="+mn-lt"/>
              </a:rPr>
              <a:t>колледжа </a:t>
            </a:r>
            <a:r>
              <a:rPr lang="ru-RU" sz="1400" dirty="0">
                <a:latin typeface="+mn-lt"/>
              </a:rPr>
              <a:t>по </a:t>
            </a:r>
            <a:r>
              <a:rPr lang="ru-RU" sz="1400" dirty="0" smtClean="0">
                <a:latin typeface="+mn-lt"/>
              </a:rPr>
              <a:t>формированию</a:t>
            </a:r>
          </a:p>
          <a:p>
            <a:r>
              <a:rPr lang="ru-RU" sz="1400" dirty="0" smtClean="0">
                <a:latin typeface="+mn-lt"/>
              </a:rPr>
              <a:t>у </a:t>
            </a:r>
            <a:r>
              <a:rPr lang="ru-RU" sz="1400" dirty="0">
                <a:latin typeface="+mn-lt"/>
              </a:rPr>
              <a:t>обучающихся ответственности за экологическое состояние </a:t>
            </a:r>
            <a:endParaRPr lang="ru-RU" sz="1400" dirty="0" smtClean="0">
              <a:latin typeface="+mn-lt"/>
            </a:endParaRPr>
          </a:p>
          <a:p>
            <a:r>
              <a:rPr lang="ru-RU" sz="1400" dirty="0" smtClean="0">
                <a:latin typeface="+mn-lt"/>
              </a:rPr>
              <a:t>окружающей </a:t>
            </a:r>
            <a:r>
              <a:rPr lang="ru-RU" sz="1400" dirty="0">
                <a:latin typeface="+mn-lt"/>
              </a:rPr>
              <a:t>среды, патриотическое </a:t>
            </a:r>
            <a:r>
              <a:rPr lang="ru-RU" sz="1400" dirty="0" smtClean="0">
                <a:latin typeface="+mn-lt"/>
              </a:rPr>
              <a:t>и</a:t>
            </a:r>
          </a:p>
          <a:p>
            <a:r>
              <a:rPr lang="ru-RU" sz="1400" dirty="0" smtClean="0">
                <a:latin typeface="+mn-lt"/>
              </a:rPr>
              <a:t> духовно- </a:t>
            </a:r>
            <a:r>
              <a:rPr lang="ru-RU" sz="1400" dirty="0">
                <a:latin typeface="+mn-lt"/>
              </a:rPr>
              <a:t>нравственное воспитание обучающихся.</a:t>
            </a:r>
          </a:p>
          <a:p>
            <a:pPr algn="just"/>
            <a:r>
              <a:rPr lang="ru-RU" sz="800" dirty="0" smtClean="0"/>
              <a:t>;</a:t>
            </a:r>
            <a:r>
              <a:rPr lang="ru-RU" sz="1400" b="1" dirty="0">
                <a:latin typeface="+mn-lt"/>
              </a:rPr>
              <a:t>З</a:t>
            </a:r>
            <a:r>
              <a:rPr lang="ru-RU" sz="1400" b="1" dirty="0" smtClean="0">
                <a:latin typeface="+mn-lt"/>
              </a:rPr>
              <a:t>адачи проекта: </a:t>
            </a:r>
            <a:r>
              <a:rPr lang="ru-RU" sz="1400" dirty="0" smtClean="0">
                <a:latin typeface="+mn-lt"/>
              </a:rPr>
              <a:t>Посадка именных деревьев с целью сохранения </a:t>
            </a:r>
          </a:p>
          <a:p>
            <a:pPr algn="just"/>
            <a:r>
              <a:rPr lang="ru-RU" sz="1400" dirty="0">
                <a:latin typeface="+mn-lt"/>
              </a:rPr>
              <a:t> </a:t>
            </a:r>
            <a:r>
              <a:rPr lang="ru-RU" sz="1400" dirty="0" smtClean="0">
                <a:latin typeface="+mn-lt"/>
              </a:rPr>
              <a:t>памяти об историческом прошлом родной земли и гордости её </a:t>
            </a:r>
          </a:p>
          <a:p>
            <a:pPr algn="just"/>
            <a:r>
              <a:rPr lang="ru-RU" sz="1400" dirty="0" smtClean="0">
                <a:latin typeface="+mn-lt"/>
              </a:rPr>
              <a:t>героями. Озеленение и благоустройство аллеи, включая посадку</a:t>
            </a:r>
          </a:p>
          <a:p>
            <a:pPr algn="just"/>
            <a:r>
              <a:rPr lang="ru-RU" sz="1400" dirty="0" smtClean="0">
                <a:latin typeface="+mn-lt"/>
              </a:rPr>
              <a:t> деревьев и цветов, создание комфортных зон для отдыха.</a:t>
            </a:r>
          </a:p>
          <a:p>
            <a:endParaRPr lang="ru-RU" sz="1050" b="1" dirty="0" smtClean="0">
              <a:solidFill>
                <a:srgbClr val="540575"/>
              </a:solidFill>
              <a:latin typeface="+mn-lt"/>
              <a:cs typeface="Euclid Circular B SemiBold"/>
            </a:endParaRPr>
          </a:p>
        </p:txBody>
      </p:sp>
      <p:sp>
        <p:nvSpPr>
          <p:cNvPr id="4" name="Скругленный прямоугольник 9">
            <a:extLst>
              <a:ext uri="{FF2B5EF4-FFF2-40B4-BE49-F238E27FC236}">
                <a16:creationId xmlns="" xmlns:a16="http://schemas.microsoft.com/office/drawing/2014/main" id="{AAD9C171-8A60-62AB-8519-45A2A6AE3B8C}"/>
              </a:ext>
            </a:extLst>
          </p:cNvPr>
          <p:cNvSpPr/>
          <p:nvPr/>
        </p:nvSpPr>
        <p:spPr bwMode="auto">
          <a:xfrm>
            <a:off x="5992676" y="1132609"/>
            <a:ext cx="2659839" cy="3808204"/>
          </a:xfrm>
          <a:prstGeom prst="roundRect">
            <a:avLst>
              <a:gd name="adj" fmla="val 5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a:t>Руководители проекта:</a:t>
            </a:r>
            <a:endParaRPr lang="ru-RU" dirty="0">
              <a:latin typeface="Gogh" pitchFamily="2" charset="-52"/>
            </a:endParaRPr>
          </a:p>
        </p:txBody>
      </p:sp>
      <p:sp>
        <p:nvSpPr>
          <p:cNvPr id="5" name="Скругленный прямоугольник 20">
            <a:extLst>
              <a:ext uri="{FF2B5EF4-FFF2-40B4-BE49-F238E27FC236}">
                <a16:creationId xmlns="" xmlns:a16="http://schemas.microsoft.com/office/drawing/2014/main" id="{ADD18BFB-7A14-2BCD-8824-C9CF6D065DA9}"/>
              </a:ext>
            </a:extLst>
          </p:cNvPr>
          <p:cNvSpPr/>
          <p:nvPr/>
        </p:nvSpPr>
        <p:spPr bwMode="auto">
          <a:xfrm>
            <a:off x="5943600" y="1126397"/>
            <a:ext cx="2819400" cy="299692"/>
          </a:xfrm>
          <a:prstGeom prst="roundRect">
            <a:avLst>
              <a:gd name="adj" fmla="val 50000"/>
            </a:avLst>
          </a:prstGeom>
          <a:solidFill>
            <a:srgbClr val="F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spcBef>
                <a:spcPts val="105"/>
              </a:spcBef>
              <a:buClr>
                <a:srgbClr val="FF6614"/>
              </a:buClr>
              <a:defRPr/>
            </a:pPr>
            <a:r>
              <a:rPr lang="ru-RU" b="1" dirty="0" smtClean="0">
                <a:solidFill>
                  <a:schemeClr val="tx1"/>
                </a:solidFill>
                <a:latin typeface="Times New Roman" panose="02020603050405020304" pitchFamily="18" charset="0"/>
                <a:cs typeface="Times New Roman" panose="02020603050405020304" pitchFamily="18" charset="0"/>
              </a:rPr>
              <a:t>Команда проекта:</a:t>
            </a:r>
            <a:endParaRPr lang="ru-RU" dirty="0">
              <a:solidFill>
                <a:schemeClr val="tx1"/>
              </a:solidFill>
              <a:latin typeface="Gogh" pitchFamily="2" charset="-52"/>
            </a:endParaRPr>
          </a:p>
        </p:txBody>
      </p:sp>
      <p:sp>
        <p:nvSpPr>
          <p:cNvPr id="3" name="TextBox 2"/>
          <p:cNvSpPr txBox="1"/>
          <p:nvPr/>
        </p:nvSpPr>
        <p:spPr>
          <a:xfrm>
            <a:off x="5943600" y="1581150"/>
            <a:ext cx="2590800" cy="2893100"/>
          </a:xfrm>
          <a:prstGeom prst="rect">
            <a:avLst/>
          </a:prstGeom>
          <a:noFill/>
        </p:spPr>
        <p:txBody>
          <a:bodyPr wrap="square" rtlCol="0">
            <a:spAutoFit/>
          </a:bodyPr>
          <a:lstStyle/>
          <a:p>
            <a:r>
              <a:rPr lang="ru-RU" sz="1400" b="1" dirty="0" smtClean="0">
                <a:latin typeface="+mn-lt"/>
              </a:rPr>
              <a:t>Наставник проекта: </a:t>
            </a:r>
          </a:p>
          <a:p>
            <a:r>
              <a:rPr lang="ru-RU" sz="1400" dirty="0" err="1" smtClean="0">
                <a:latin typeface="+mn-lt"/>
              </a:rPr>
              <a:t>Галынкер</a:t>
            </a:r>
            <a:endParaRPr lang="ru-RU" sz="1400" dirty="0" smtClean="0">
              <a:latin typeface="+mn-lt"/>
            </a:endParaRPr>
          </a:p>
          <a:p>
            <a:r>
              <a:rPr lang="ru-RU" sz="1400" dirty="0" smtClean="0">
                <a:latin typeface="+mn-lt"/>
              </a:rPr>
              <a:t>Тамара Ивановна</a:t>
            </a:r>
          </a:p>
          <a:p>
            <a:r>
              <a:rPr lang="ru-RU" sz="1400" b="1" dirty="0" smtClean="0">
                <a:latin typeface="+mn-lt"/>
              </a:rPr>
              <a:t>Автор проекта: </a:t>
            </a:r>
          </a:p>
          <a:p>
            <a:r>
              <a:rPr lang="ru-RU" sz="1400" dirty="0" smtClean="0">
                <a:latin typeface="+mn-lt"/>
              </a:rPr>
              <a:t>студентка 3 курса</a:t>
            </a:r>
          </a:p>
          <a:p>
            <a:r>
              <a:rPr lang="ru-RU" sz="1400" dirty="0" err="1" smtClean="0">
                <a:latin typeface="+mn-lt"/>
              </a:rPr>
              <a:t>Хиля</a:t>
            </a:r>
            <a:r>
              <a:rPr lang="ru-RU" sz="1400" dirty="0" smtClean="0">
                <a:latin typeface="+mn-lt"/>
              </a:rPr>
              <a:t> </a:t>
            </a:r>
            <a:r>
              <a:rPr lang="ru-RU" sz="1400" dirty="0" smtClean="0">
                <a:latin typeface="+mn-lt"/>
              </a:rPr>
              <a:t>Мария Романовна </a:t>
            </a:r>
            <a:endParaRPr lang="ru-RU" sz="1400" dirty="0" smtClean="0">
              <a:latin typeface="+mn-lt"/>
            </a:endParaRPr>
          </a:p>
          <a:p>
            <a:r>
              <a:rPr lang="ru-RU" sz="1400" b="1" dirty="0" smtClean="0">
                <a:latin typeface="+mn-lt"/>
              </a:rPr>
              <a:t>География проекта: </a:t>
            </a:r>
          </a:p>
          <a:p>
            <a:r>
              <a:rPr lang="ru-RU" sz="1400" dirty="0" smtClean="0">
                <a:latin typeface="+mn-lt"/>
                <a:cs typeface="Times New Roman" panose="02020603050405020304" pitchFamily="18" charset="0"/>
              </a:rPr>
              <a:t>РФ, ЛНР  </a:t>
            </a:r>
            <a:r>
              <a:rPr lang="ru-RU" sz="1400" dirty="0" err="1" smtClean="0">
                <a:latin typeface="+mn-lt"/>
                <a:cs typeface="Times New Roman" panose="02020603050405020304" pitchFamily="18" charset="0"/>
              </a:rPr>
              <a:t>Ровеньковский</a:t>
            </a:r>
            <a:r>
              <a:rPr lang="ru-RU" sz="1400" dirty="0" smtClean="0">
                <a:latin typeface="+mn-lt"/>
                <a:cs typeface="Times New Roman" panose="02020603050405020304" pitchFamily="18" charset="0"/>
              </a:rPr>
              <a:t> </a:t>
            </a:r>
          </a:p>
          <a:p>
            <a:r>
              <a:rPr lang="ru-RU" sz="1400" dirty="0" smtClean="0">
                <a:latin typeface="+mn-lt"/>
                <a:cs typeface="Times New Roman" panose="02020603050405020304" pitchFamily="18" charset="0"/>
              </a:rPr>
              <a:t>муниципальный </a:t>
            </a:r>
            <a:r>
              <a:rPr lang="ru-RU" sz="1400" dirty="0">
                <a:latin typeface="+mn-lt"/>
                <a:cs typeface="Times New Roman" panose="02020603050405020304" pitchFamily="18" charset="0"/>
              </a:rPr>
              <a:t> </a:t>
            </a:r>
            <a:r>
              <a:rPr lang="ru-RU" sz="1400" dirty="0" smtClean="0">
                <a:latin typeface="+mn-lt"/>
                <a:cs typeface="Times New Roman" panose="02020603050405020304" pitchFamily="18" charset="0"/>
              </a:rPr>
              <a:t>округ,</a:t>
            </a:r>
          </a:p>
          <a:p>
            <a:r>
              <a:rPr lang="ru-RU" sz="1400" dirty="0" smtClean="0">
                <a:latin typeface="+mn-lt"/>
                <a:cs typeface="Times New Roman" panose="02020603050405020304" pitchFamily="18" charset="0"/>
              </a:rPr>
              <a:t> г. Ровеньки</a:t>
            </a:r>
          </a:p>
          <a:p>
            <a:r>
              <a:rPr lang="ru-RU" sz="1400" b="1" dirty="0" smtClean="0">
                <a:solidFill>
                  <a:schemeClr val="tx1"/>
                </a:solidFill>
                <a:latin typeface="+mn-lt"/>
                <a:cs typeface="Times New Roman" panose="02020603050405020304" pitchFamily="18" charset="0"/>
              </a:rPr>
              <a:t>Сроки проекта:</a:t>
            </a:r>
          </a:p>
          <a:p>
            <a:r>
              <a:rPr lang="ru-RU" sz="1400" b="1" dirty="0" smtClean="0">
                <a:solidFill>
                  <a:schemeClr val="tx1"/>
                </a:solidFill>
                <a:latin typeface="+mn-lt"/>
                <a:cs typeface="Times New Roman" panose="02020603050405020304" pitchFamily="18" charset="0"/>
              </a:rPr>
              <a:t> </a:t>
            </a:r>
            <a:r>
              <a:rPr lang="ru-RU" sz="1400" dirty="0" smtClean="0">
                <a:latin typeface="+mn-lt"/>
                <a:cs typeface="Times New Roman" panose="02020603050405020304" pitchFamily="18" charset="0"/>
              </a:rPr>
              <a:t>февраль </a:t>
            </a:r>
            <a:r>
              <a:rPr lang="ru-RU" sz="1400" dirty="0" smtClean="0">
                <a:latin typeface="+mn-lt"/>
                <a:cs typeface="Times New Roman" panose="02020603050405020304" pitchFamily="18" charset="0"/>
              </a:rPr>
              <a:t> </a:t>
            </a:r>
            <a:r>
              <a:rPr lang="ru-RU" sz="1400" dirty="0" smtClean="0">
                <a:latin typeface="+mn-lt"/>
                <a:cs typeface="Times New Roman" panose="02020603050405020304" pitchFamily="18" charset="0"/>
              </a:rPr>
              <a:t>2025 - ноябрь 2025 года</a:t>
            </a:r>
            <a:r>
              <a:rPr lang="ru-RU" sz="1400" dirty="0">
                <a:solidFill>
                  <a:schemeClr val="bg1"/>
                </a:solidFill>
                <a:latin typeface="+mn-lt"/>
                <a:cs typeface="Times New Roman" panose="02020603050405020304" pitchFamily="18" charset="0"/>
              </a:rPr>
              <a:t> </a:t>
            </a:r>
            <a:r>
              <a:rPr lang="ru-RU" sz="1400" b="1" dirty="0" err="1" smtClean="0">
                <a:solidFill>
                  <a:schemeClr val="bg1"/>
                </a:solidFill>
                <a:latin typeface="+mn-lt"/>
                <a:cs typeface="Times New Roman" panose="02020603050405020304" pitchFamily="18" charset="0"/>
              </a:rPr>
              <a:t>нчниепроекта</a:t>
            </a:r>
            <a:r>
              <a:rPr lang="ru-RU" sz="1400" b="1" dirty="0" smtClean="0">
                <a:solidFill>
                  <a:schemeClr val="bg1"/>
                </a:solidFill>
                <a:latin typeface="+mn-lt"/>
                <a:cs typeface="Times New Roman" panose="02020603050405020304" pitchFamily="18" charset="0"/>
              </a:rPr>
              <a:t>)</a:t>
            </a:r>
            <a:endParaRPr lang="ru-RU" sz="14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540575"/>
        </a:solidFill>
        <a:effectLst/>
      </p:bgPr>
    </p:bg>
    <p:spTree>
      <p:nvGrpSpPr>
        <p:cNvPr id="1" name=""/>
        <p:cNvGrpSpPr/>
        <p:nvPr/>
      </p:nvGrpSpPr>
      <p:grpSpPr bwMode="auto">
        <a:xfrm>
          <a:off x="0" y="0"/>
          <a:ext cx="0" cy="0"/>
          <a:chOff x="0" y="0"/>
          <a:chExt cx="0" cy="0"/>
        </a:xfrm>
      </p:grpSpPr>
      <p:sp>
        <p:nvSpPr>
          <p:cNvPr id="7" name="Прямоугольник 6">
            <a:extLst>
              <a:ext uri="{FF2B5EF4-FFF2-40B4-BE49-F238E27FC236}">
                <a16:creationId xmlns="" xmlns:a16="http://schemas.microsoft.com/office/drawing/2014/main" id="{15D6C9CA-A952-FC70-F564-0C1EC607B335}"/>
              </a:ext>
            </a:extLst>
          </p:cNvPr>
          <p:cNvSpPr>
            <a:spLocks noGrp="1" noRot="1" noMove="1" noResize="1" noEditPoints="1" noAdjustHandles="1" noChangeArrowheads="1" noChangeShapeType="1"/>
          </p:cNvSpPr>
          <p:nvPr/>
        </p:nvSpPr>
        <p:spPr>
          <a:xfrm>
            <a:off x="0" y="0"/>
            <a:ext cx="9144000" cy="5143500"/>
          </a:xfrm>
          <a:prstGeom prst="rect">
            <a:avLst/>
          </a:prstGeom>
          <a:solidFill>
            <a:srgbClr val="5405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Скругленный прямоугольник 9"/>
          <p:cNvSpPr/>
          <p:nvPr/>
        </p:nvSpPr>
        <p:spPr bwMode="auto">
          <a:xfrm>
            <a:off x="228600" y="1123949"/>
            <a:ext cx="7924800" cy="3779223"/>
          </a:xfrm>
          <a:prstGeom prst="roundRect">
            <a:avLst>
              <a:gd name="adj" fmla="val 5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sz="1200" b="0" i="0" dirty="0">
              <a:solidFill>
                <a:srgbClr val="1A1A1A"/>
              </a:solidFill>
              <a:effectLst/>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bwMode="auto">
          <a:xfrm>
            <a:off x="443112" y="1186636"/>
            <a:ext cx="4811084" cy="394514"/>
          </a:xfrm>
          <a:prstGeom prst="roundRect">
            <a:avLst>
              <a:gd name="adj" fmla="val 50000"/>
            </a:avLst>
          </a:prstGeom>
          <a:solidFill>
            <a:srgbClr val="F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latin typeface="Gogh" pitchFamily="2" charset="-52"/>
            </a:endParaRPr>
          </a:p>
        </p:txBody>
      </p:sp>
      <p:sp>
        <p:nvSpPr>
          <p:cNvPr id="2" name="object 2"/>
          <p:cNvSpPr txBox="1"/>
          <p:nvPr/>
        </p:nvSpPr>
        <p:spPr bwMode="auto">
          <a:xfrm>
            <a:off x="443112" y="217796"/>
            <a:ext cx="7862688" cy="1334724"/>
          </a:xfrm>
          <a:prstGeom prst="rect">
            <a:avLst/>
          </a:prstGeom>
        </p:spPr>
        <p:txBody>
          <a:bodyPr vert="horz" wrap="square" lIns="0" tIns="12700" rIns="0" bIns="0" rtlCol="0">
            <a:spAutoFit/>
          </a:bodyPr>
          <a:lstStyle/>
          <a:p>
            <a:pPr marL="12700" algn="ctr">
              <a:lnSpc>
                <a:spcPct val="80000"/>
              </a:lnSpc>
              <a:spcBef>
                <a:spcPts val="100"/>
              </a:spcBef>
              <a:tabLst>
                <a:tab pos="1871345" algn="l"/>
              </a:tabLst>
              <a:defRPr/>
            </a:pPr>
            <a:r>
              <a:rPr lang="ru" sz="2800" i="1" dirty="0" smtClean="0">
                <a:solidFill>
                  <a:schemeClr val="bg1"/>
                </a:solidFill>
              </a:rPr>
              <a:t>   </a:t>
            </a:r>
            <a:r>
              <a:rPr lang="ru-RU" sz="1600" i="1" dirty="0">
                <a:solidFill>
                  <a:schemeClr val="bg1"/>
                </a:solidFill>
              </a:rPr>
              <a:t>ГБОУ СПО ЛНР Ровеньковский технико-экономический колледж</a:t>
            </a:r>
          </a:p>
          <a:p>
            <a:pPr marL="12700" algn="ctr">
              <a:lnSpc>
                <a:spcPct val="80000"/>
              </a:lnSpc>
              <a:spcBef>
                <a:spcPts val="100"/>
              </a:spcBef>
              <a:tabLst>
                <a:tab pos="1871345" algn="l"/>
              </a:tabLst>
              <a:defRPr/>
            </a:pPr>
            <a:r>
              <a:rPr lang="ru" b="1" i="1" dirty="0" smtClean="0">
                <a:solidFill>
                  <a:schemeClr val="bg1"/>
                </a:solidFill>
              </a:rPr>
              <a:t>АЛЛЕЯ ПАМЯТИ</a:t>
            </a:r>
          </a:p>
          <a:p>
            <a:pPr marL="12700" algn="ctr">
              <a:lnSpc>
                <a:spcPct val="80000"/>
              </a:lnSpc>
              <a:spcBef>
                <a:spcPts val="100"/>
              </a:spcBef>
              <a:tabLst>
                <a:tab pos="1871345" algn="l"/>
              </a:tabLst>
              <a:defRPr/>
            </a:pPr>
            <a:r>
              <a:rPr lang="ru-RU" sz="2000" i="1" dirty="0" smtClean="0">
                <a:solidFill>
                  <a:schemeClr val="bg1"/>
                </a:solidFill>
              </a:rPr>
              <a:t>Проект </a:t>
            </a:r>
            <a:r>
              <a:rPr lang="ru-RU" sz="2000" i="1" dirty="0">
                <a:solidFill>
                  <a:schemeClr val="bg1"/>
                </a:solidFill>
              </a:rPr>
              <a:t>развития городской среды</a:t>
            </a:r>
          </a:p>
          <a:p>
            <a:pPr marL="12700">
              <a:lnSpc>
                <a:spcPct val="80000"/>
              </a:lnSpc>
              <a:spcBef>
                <a:spcPts val="100"/>
              </a:spcBef>
              <a:tabLst>
                <a:tab pos="1871345" algn="l"/>
              </a:tabLst>
              <a:defRPr/>
            </a:pPr>
            <a:endParaRPr sz="3600" i="1" dirty="0">
              <a:solidFill>
                <a:schemeClr val="bg1"/>
              </a:solidFill>
              <a:latin typeface="Gogh" pitchFamily="2" charset="-52"/>
              <a:cs typeface="Euclid Circular B SemiBold"/>
            </a:endParaRPr>
          </a:p>
        </p:txBody>
      </p:sp>
      <p:sp>
        <p:nvSpPr>
          <p:cNvPr id="14" name="object 8"/>
          <p:cNvSpPr txBox="1"/>
          <p:nvPr/>
        </p:nvSpPr>
        <p:spPr bwMode="auto">
          <a:xfrm>
            <a:off x="443112" y="1186636"/>
            <a:ext cx="7481688" cy="3232295"/>
          </a:xfrm>
          <a:prstGeom prst="rect">
            <a:avLst/>
          </a:prstGeom>
        </p:spPr>
        <p:txBody>
          <a:bodyPr vert="horz" wrap="square" lIns="0" tIns="13335" rIns="0" bIns="0" rtlCol="0">
            <a:spAutoFit/>
          </a:bodyPr>
          <a:lstStyle/>
          <a:p>
            <a:pPr marL="12700">
              <a:spcBef>
                <a:spcPts val="105"/>
              </a:spcBef>
              <a:buClr>
                <a:srgbClr val="FF6614"/>
              </a:buClr>
              <a:defRPr/>
            </a:pPr>
            <a:r>
              <a:rPr lang="ru-RU" sz="1100" b="1" dirty="0" smtClean="0">
                <a:solidFill>
                  <a:schemeClr val="tx1"/>
                </a:solidFill>
                <a:latin typeface="Times New Roman" panose="02020603050405020304" pitchFamily="18" charset="0"/>
                <a:cs typeface="Times New Roman" panose="02020603050405020304" pitchFamily="18" charset="0"/>
              </a:rPr>
              <a:t>           </a:t>
            </a:r>
            <a:r>
              <a:rPr lang="ru-RU" b="1" dirty="0" smtClean="0">
                <a:solidFill>
                  <a:schemeClr val="tx1"/>
                </a:solidFill>
                <a:latin typeface="Times New Roman" panose="02020603050405020304" pitchFamily="18" charset="0"/>
                <a:cs typeface="Times New Roman" panose="02020603050405020304" pitchFamily="18" charset="0"/>
              </a:rPr>
              <a:t>Задачи  проекта:</a:t>
            </a:r>
          </a:p>
          <a:p>
            <a:pPr marL="12700" algn="just">
              <a:spcBef>
                <a:spcPts val="105"/>
              </a:spcBef>
              <a:buClr>
                <a:srgbClr val="FF6614"/>
              </a:buClr>
              <a:defRPr/>
            </a:pPr>
            <a:r>
              <a:rPr lang="ru-RU" sz="1100" dirty="0" smtClean="0">
                <a:solidFill>
                  <a:schemeClr val="tx1"/>
                </a:solidFill>
              </a:rPr>
              <a:t> </a:t>
            </a:r>
          </a:p>
          <a:p>
            <a:pPr marL="298450" indent="-285750" algn="just">
              <a:spcBef>
                <a:spcPts val="105"/>
              </a:spcBef>
              <a:buClr>
                <a:srgbClr val="FF6614"/>
              </a:buClr>
              <a:buFont typeface="Wingdings" panose="05000000000000000000" pitchFamily="2" charset="2"/>
              <a:buChar char="q"/>
              <a:defRPr/>
            </a:pPr>
            <a:r>
              <a:rPr lang="ru-RU" sz="1400" dirty="0" smtClean="0">
                <a:latin typeface="+mn-lt"/>
              </a:rPr>
              <a:t>Подготовить списки наших земляков, погибших в годы Великой Отечественной войны, участников специальной военной операции (СВО) ;</a:t>
            </a:r>
          </a:p>
          <a:p>
            <a:pPr marL="285750" indent="-285750" algn="just">
              <a:buFont typeface="Wingdings" panose="05000000000000000000" pitchFamily="2" charset="2"/>
              <a:buChar char="q"/>
            </a:pPr>
            <a:r>
              <a:rPr lang="ru-RU" sz="1400" dirty="0" smtClean="0">
                <a:latin typeface="+mn-lt"/>
              </a:rPr>
              <a:t>Создать Аллею Памяти , установить</a:t>
            </a:r>
            <a:r>
              <a:rPr lang="ru-RU" sz="1400" dirty="0" smtClean="0"/>
              <a:t> </a:t>
            </a:r>
            <a:r>
              <a:rPr lang="ru-RU" sz="1400" dirty="0"/>
              <a:t>именные указатели с </a:t>
            </a:r>
            <a:r>
              <a:rPr lang="ru-RU" sz="1400" dirty="0" smtClean="0"/>
              <a:t>QR </a:t>
            </a:r>
            <a:r>
              <a:rPr lang="ru-RU" sz="1400" dirty="0"/>
              <a:t>кодом который будет вести на сайт с </a:t>
            </a:r>
            <a:r>
              <a:rPr lang="ru-RU" sz="1400" dirty="0" smtClean="0"/>
              <a:t>дополнительной информацией</a:t>
            </a:r>
            <a:r>
              <a:rPr lang="ru-RU" sz="1400" dirty="0"/>
              <a:t>.</a:t>
            </a:r>
            <a:r>
              <a:rPr lang="ru-RU" sz="1400" dirty="0" smtClean="0">
                <a:latin typeface="+mn-lt"/>
              </a:rPr>
              <a:t> </a:t>
            </a:r>
          </a:p>
          <a:p>
            <a:pPr marL="285750" indent="-285750" algn="just">
              <a:buFont typeface="Wingdings" panose="05000000000000000000" pitchFamily="2" charset="2"/>
              <a:buChar char="q"/>
            </a:pPr>
            <a:r>
              <a:rPr lang="ru-RU" sz="1400" dirty="0" smtClean="0">
                <a:latin typeface="+mn-lt"/>
              </a:rPr>
              <a:t>Ежегодно проводить мероприятия, посвященные Дню Победы, Дню защитника Отечества, Дню памяти и скорби;</a:t>
            </a:r>
          </a:p>
          <a:p>
            <a:pPr marL="285750" indent="-285750" algn="just">
              <a:buFont typeface="Wingdings" panose="05000000000000000000" pitchFamily="2" charset="2"/>
              <a:buChar char="q"/>
            </a:pPr>
            <a:r>
              <a:rPr lang="ru-RU" sz="1400" dirty="0" smtClean="0">
                <a:latin typeface="+mn-lt"/>
              </a:rPr>
              <a:t>Формировать условия для развития у молодежи чувства патриотизма, ответственности и нравственности;</a:t>
            </a:r>
          </a:p>
          <a:p>
            <a:pPr marL="285750" indent="-285750" algn="just">
              <a:buFont typeface="Wingdings" panose="05000000000000000000" pitchFamily="2" charset="2"/>
              <a:buChar char="q"/>
            </a:pPr>
            <a:r>
              <a:rPr lang="ru-RU" sz="1400" dirty="0" smtClean="0">
                <a:latin typeface="+mn-lt"/>
              </a:rPr>
              <a:t>Способствовать формированию у молодежи чувства уважения и почитания к старшему поколению, к героям-землякам, к истории  своей малой Родины;</a:t>
            </a:r>
          </a:p>
          <a:p>
            <a:pPr marL="285750" indent="-285750" algn="just">
              <a:buFont typeface="Wingdings" panose="05000000000000000000" pitchFamily="2" charset="2"/>
              <a:buChar char="q"/>
            </a:pPr>
            <a:r>
              <a:rPr lang="ru-RU" sz="1400" dirty="0" smtClean="0">
                <a:latin typeface="+mn-lt"/>
              </a:rPr>
              <a:t>Озеленение и благоустройство аллеи, включая посадку деревьев и цветов, создание комфортных зон для отдыха.</a:t>
            </a:r>
          </a:p>
          <a:p>
            <a:endParaRPr lang="ru-RU" sz="1050" b="1" dirty="0" smtClean="0">
              <a:solidFill>
                <a:srgbClr val="540575"/>
              </a:solidFill>
              <a:latin typeface="+mn-lt"/>
              <a:cs typeface="Euclid Circular B SemiBold"/>
            </a:endParaRPr>
          </a:p>
        </p:txBody>
      </p:sp>
    </p:spTree>
    <p:extLst>
      <p:ext uri="{BB962C8B-B14F-4D97-AF65-F5344CB8AC3E}">
        <p14:creationId xmlns:p14="http://schemas.microsoft.com/office/powerpoint/2010/main" val="292464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graphicFrame>
        <p:nvGraphicFramePr>
          <p:cNvPr id="55" name="Таблица 54"/>
          <p:cNvGraphicFramePr>
            <a:graphicFrameLocks noGrp="1"/>
          </p:cNvGraphicFramePr>
          <p:nvPr>
            <p:extLst>
              <p:ext uri="{D42A27DB-BD31-4B8C-83A1-F6EECF244321}">
                <p14:modId xmlns:p14="http://schemas.microsoft.com/office/powerpoint/2010/main" val="2659544391"/>
              </p:ext>
            </p:extLst>
          </p:nvPr>
        </p:nvGraphicFramePr>
        <p:xfrm>
          <a:off x="228599" y="1165146"/>
          <a:ext cx="8686800" cy="3616404"/>
        </p:xfrm>
        <a:graphic>
          <a:graphicData uri="http://schemas.openxmlformats.org/drawingml/2006/table">
            <a:tbl>
              <a:tblPr firstRow="1" bandRow="1">
                <a:tableStyleId>{3C2FFA5D-87B4-456A-9821-1D502468CF0F}</a:tableStyleId>
              </a:tblPr>
              <a:tblGrid>
                <a:gridCol w="28956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602734">
                <a:tc>
                  <a:txBody>
                    <a:bodyPr/>
                    <a:lstStyle/>
                    <a:p>
                      <a:pPr algn="ctr">
                        <a:defRPr/>
                      </a:pPr>
                      <a:endParaRPr lang="ru-RU" sz="1200" dirty="0">
                        <a:latin typeface="Gogh" pitchFamily="2" charset="-52"/>
                        <a:ea typeface="Euclid Circular B Medium"/>
                      </a:endParaRPr>
                    </a:p>
                  </a:txBody>
                  <a:tcPr anchor="ctr"/>
                </a:tc>
                <a:tc>
                  <a:txBody>
                    <a:bodyPr/>
                    <a:lstStyle/>
                    <a:p>
                      <a:pPr algn="ctr">
                        <a:defRPr/>
                      </a:pPr>
                      <a:r>
                        <a:rPr lang="ru-RU" sz="1400" b="1" i="0" dirty="0" smtClean="0">
                          <a:solidFill>
                            <a:schemeClr val="tx2">
                              <a:lumMod val="50000"/>
                            </a:schemeClr>
                          </a:solidFill>
                          <a:effectLst/>
                          <a:latin typeface="+mn-lt"/>
                          <a:ea typeface="+mn-ea"/>
                          <a:cs typeface="+mn-cs"/>
                        </a:rPr>
                        <a:t>Территория для будущей аллеи</a:t>
                      </a:r>
                      <a:endParaRPr lang="ru-RU" sz="1400" b="1" dirty="0">
                        <a:solidFill>
                          <a:schemeClr val="tx2">
                            <a:lumMod val="50000"/>
                          </a:schemeClr>
                        </a:solidFill>
                        <a:latin typeface="+mn-lt"/>
                        <a:ea typeface="Euclid Circular B Medium"/>
                      </a:endParaRPr>
                    </a:p>
                  </a:txBody>
                  <a:tcPr anchor="ctr"/>
                </a:tc>
                <a:tc>
                  <a:txBody>
                    <a:bodyPr/>
                    <a:lstStyle/>
                    <a:p>
                      <a:pPr algn="ctr">
                        <a:defRPr/>
                      </a:pPr>
                      <a:endParaRPr lang="ru-RU" sz="1200" dirty="0">
                        <a:latin typeface="Gogh" pitchFamily="2" charset="-52"/>
                        <a:ea typeface="Euclid Circular B Medium"/>
                      </a:endParaRPr>
                    </a:p>
                  </a:txBody>
                  <a:tcPr anchor="ctr"/>
                </a:tc>
                <a:extLst>
                  <a:ext uri="{0D108BD9-81ED-4DB2-BD59-A6C34878D82A}">
                    <a16:rowId xmlns="" xmlns:a16="http://schemas.microsoft.com/office/drawing/2014/main" val="10000"/>
                  </a:ext>
                </a:extLst>
              </a:tr>
              <a:tr h="602734">
                <a:tc>
                  <a:txBody>
                    <a:bodyPr/>
                    <a:lstStyle/>
                    <a:p>
                      <a:pPr algn="ctr">
                        <a:defRPr/>
                      </a:pPr>
                      <a:endParaRPr lang="ru-RU" dirty="0">
                        <a:latin typeface="Gogh" pitchFamily="2" charset="-52"/>
                      </a:endParaRPr>
                    </a:p>
                  </a:txBody>
                  <a:tcPr anchor="ctr"/>
                </a:tc>
                <a:tc>
                  <a:txBody>
                    <a:bodyPr/>
                    <a:lstStyle/>
                    <a:p>
                      <a:pPr algn="ctr">
                        <a:defRPr/>
                      </a:pPr>
                      <a:endParaRPr lang="ru-RU">
                        <a:latin typeface="Gogh" pitchFamily="2" charset="-52"/>
                      </a:endParaRPr>
                    </a:p>
                  </a:txBody>
                  <a:tcPr anchor="ctr"/>
                </a:tc>
                <a:tc>
                  <a:txBody>
                    <a:bodyPr/>
                    <a:lstStyle/>
                    <a:p>
                      <a:pPr algn="ctr">
                        <a:defRPr/>
                      </a:pPr>
                      <a:endParaRPr lang="ru-RU">
                        <a:latin typeface="Gogh" pitchFamily="2" charset="-52"/>
                      </a:endParaRPr>
                    </a:p>
                  </a:txBody>
                  <a:tcPr anchor="ctr"/>
                </a:tc>
                <a:extLst>
                  <a:ext uri="{0D108BD9-81ED-4DB2-BD59-A6C34878D82A}">
                    <a16:rowId xmlns="" xmlns:a16="http://schemas.microsoft.com/office/drawing/2014/main" val="10001"/>
                  </a:ext>
                </a:extLst>
              </a:tr>
              <a:tr h="602734">
                <a:tc>
                  <a:txBody>
                    <a:bodyPr/>
                    <a:lstStyle/>
                    <a:p>
                      <a:pPr algn="ctr">
                        <a:defRPr/>
                      </a:pPr>
                      <a:endParaRPr lang="ru-RU">
                        <a:latin typeface="Gogh" pitchFamily="2" charset="-52"/>
                      </a:endParaRPr>
                    </a:p>
                  </a:txBody>
                  <a:tcPr anchor="ctr"/>
                </a:tc>
                <a:tc>
                  <a:txBody>
                    <a:bodyPr/>
                    <a:lstStyle/>
                    <a:p>
                      <a:pPr algn="ctr">
                        <a:defRPr/>
                      </a:pPr>
                      <a:endParaRPr lang="ru-RU" dirty="0">
                        <a:latin typeface="Gogh" pitchFamily="2" charset="-52"/>
                      </a:endParaRPr>
                    </a:p>
                  </a:txBody>
                  <a:tcPr anchor="ctr"/>
                </a:tc>
                <a:tc>
                  <a:txBody>
                    <a:bodyPr/>
                    <a:lstStyle/>
                    <a:p>
                      <a:pPr algn="ctr">
                        <a:defRPr/>
                      </a:pPr>
                      <a:endParaRPr lang="ru-RU">
                        <a:latin typeface="Gogh" pitchFamily="2" charset="-52"/>
                      </a:endParaRPr>
                    </a:p>
                  </a:txBody>
                  <a:tcPr anchor="ctr"/>
                </a:tc>
                <a:extLst>
                  <a:ext uri="{0D108BD9-81ED-4DB2-BD59-A6C34878D82A}">
                    <a16:rowId xmlns="" xmlns:a16="http://schemas.microsoft.com/office/drawing/2014/main" val="10002"/>
                  </a:ext>
                </a:extLst>
              </a:tr>
              <a:tr h="602734">
                <a:tc>
                  <a:txBody>
                    <a:bodyPr/>
                    <a:lstStyle/>
                    <a:p>
                      <a:pPr algn="ctr">
                        <a:defRPr/>
                      </a:pPr>
                      <a:endParaRPr lang="ru-RU" dirty="0">
                        <a:latin typeface="Gogh" pitchFamily="2" charset="-52"/>
                      </a:endParaRPr>
                    </a:p>
                  </a:txBody>
                  <a:tcPr anchor="ctr"/>
                </a:tc>
                <a:tc>
                  <a:txBody>
                    <a:bodyPr/>
                    <a:lstStyle/>
                    <a:p>
                      <a:pPr algn="ctr">
                        <a:defRPr/>
                      </a:pPr>
                      <a:endParaRPr lang="ru-RU">
                        <a:latin typeface="Gogh" pitchFamily="2" charset="-52"/>
                      </a:endParaRPr>
                    </a:p>
                  </a:txBody>
                  <a:tcPr anchor="ctr"/>
                </a:tc>
                <a:tc>
                  <a:txBody>
                    <a:bodyPr/>
                    <a:lstStyle/>
                    <a:p>
                      <a:pPr algn="ctr">
                        <a:defRPr/>
                      </a:pPr>
                      <a:endParaRPr lang="ru-RU" dirty="0">
                        <a:latin typeface="Gogh" pitchFamily="2" charset="-52"/>
                      </a:endParaRPr>
                    </a:p>
                  </a:txBody>
                  <a:tcPr anchor="ctr"/>
                </a:tc>
                <a:extLst>
                  <a:ext uri="{0D108BD9-81ED-4DB2-BD59-A6C34878D82A}">
                    <a16:rowId xmlns="" xmlns:a16="http://schemas.microsoft.com/office/drawing/2014/main" val="10003"/>
                  </a:ext>
                </a:extLst>
              </a:tr>
              <a:tr h="602734">
                <a:tc>
                  <a:txBody>
                    <a:bodyPr/>
                    <a:lstStyle/>
                    <a:p>
                      <a:pPr algn="ctr">
                        <a:defRPr/>
                      </a:pPr>
                      <a:endParaRPr lang="ru-RU">
                        <a:latin typeface="Gogh" pitchFamily="2" charset="-52"/>
                      </a:endParaRPr>
                    </a:p>
                  </a:txBody>
                  <a:tcPr anchor="ctr"/>
                </a:tc>
                <a:tc>
                  <a:txBody>
                    <a:bodyPr/>
                    <a:lstStyle/>
                    <a:p>
                      <a:pPr algn="ctr">
                        <a:defRPr/>
                      </a:pPr>
                      <a:endParaRPr lang="ru-RU">
                        <a:latin typeface="Gogh" pitchFamily="2" charset="-52"/>
                      </a:endParaRPr>
                    </a:p>
                  </a:txBody>
                  <a:tcPr anchor="ctr"/>
                </a:tc>
                <a:tc>
                  <a:txBody>
                    <a:bodyPr/>
                    <a:lstStyle/>
                    <a:p>
                      <a:pPr algn="ctr">
                        <a:defRPr/>
                      </a:pPr>
                      <a:endParaRPr lang="ru-RU">
                        <a:latin typeface="Gogh" pitchFamily="2" charset="-52"/>
                      </a:endParaRPr>
                    </a:p>
                  </a:txBody>
                  <a:tcPr anchor="ctr"/>
                </a:tc>
                <a:extLst>
                  <a:ext uri="{0D108BD9-81ED-4DB2-BD59-A6C34878D82A}">
                    <a16:rowId xmlns="" xmlns:a16="http://schemas.microsoft.com/office/drawing/2014/main" val="10004"/>
                  </a:ext>
                </a:extLst>
              </a:tr>
              <a:tr h="602734">
                <a:tc>
                  <a:txBody>
                    <a:bodyPr/>
                    <a:lstStyle/>
                    <a:p>
                      <a:pPr algn="ctr">
                        <a:defRPr/>
                      </a:pPr>
                      <a:endParaRPr lang="ru-RU" dirty="0">
                        <a:latin typeface="Gogh" pitchFamily="2" charset="-52"/>
                      </a:endParaRPr>
                    </a:p>
                  </a:txBody>
                  <a:tcPr anchor="ctr"/>
                </a:tc>
                <a:tc>
                  <a:txBody>
                    <a:bodyPr/>
                    <a:lstStyle/>
                    <a:p>
                      <a:pPr algn="ctr">
                        <a:defRPr/>
                      </a:pPr>
                      <a:endParaRPr lang="ru-RU" dirty="0">
                        <a:latin typeface="Gogh" pitchFamily="2" charset="-52"/>
                      </a:endParaRPr>
                    </a:p>
                  </a:txBody>
                  <a:tcPr anchor="ctr"/>
                </a:tc>
                <a:tc>
                  <a:txBody>
                    <a:bodyPr/>
                    <a:lstStyle/>
                    <a:p>
                      <a:pPr algn="ctr">
                        <a:defRPr/>
                      </a:pPr>
                      <a:endParaRPr lang="ru-RU" dirty="0">
                        <a:latin typeface="Gogh" pitchFamily="2" charset="-52"/>
                      </a:endParaRPr>
                    </a:p>
                  </a:txBody>
                  <a:tcPr anchor="ctr"/>
                </a:tc>
                <a:extLst>
                  <a:ext uri="{0D108BD9-81ED-4DB2-BD59-A6C34878D82A}">
                    <a16:rowId xmlns="" xmlns:a16="http://schemas.microsoft.com/office/drawing/2014/main" val="10005"/>
                  </a:ext>
                </a:extLst>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190750"/>
            <a:ext cx="2667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sun9-42.userapi.com/impg/4fVvhoEpRBIBjLxBxBJ3eKUem93jbWY-K13tDA/Zhnu2mPYREM.jpg?size=1280x960&amp;quality=95&amp;sign=7a4c13cbe400a7c2475a45739046ea95&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33" y="2190750"/>
            <a:ext cx="2659840" cy="25371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190750"/>
            <a:ext cx="2667000" cy="25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7150"/>
            <a:ext cx="9086142" cy="1107996"/>
          </a:xfrm>
          <a:prstGeom prst="rect">
            <a:avLst/>
          </a:prstGeom>
          <a:noFill/>
        </p:spPr>
        <p:txBody>
          <a:bodyPr wrap="none" rtlCol="0">
            <a:spAutoFit/>
          </a:bodyPr>
          <a:lstStyle/>
          <a:p>
            <a:r>
              <a:rPr lang="ru-RU" sz="1600" dirty="0" smtClean="0"/>
              <a:t>Как гласит народная пословица "Без прошлого нет будущего». И с этим трудно не</a:t>
            </a:r>
          </a:p>
          <a:p>
            <a:r>
              <a:rPr lang="ru-RU" sz="1600" dirty="0" smtClean="0"/>
              <a:t>согласиться. Не найти в нашей стране дом, куда бы ни пришло горе, кто потерял сына, кто</a:t>
            </a:r>
          </a:p>
          <a:p>
            <a:r>
              <a:rPr lang="ru-RU" sz="1600" dirty="0" smtClean="0"/>
              <a:t>отца или мать, сестру или брата, кто друга. Победа достается нашей Родине очень дорогой</a:t>
            </a:r>
          </a:p>
          <a:p>
            <a:r>
              <a:rPr lang="ru-RU" sz="1600" dirty="0" smtClean="0"/>
              <a:t>ценой, и об этом должны знать все: от маленьких граждан нашей страны до взрослых</a:t>
            </a:r>
            <a:r>
              <a:rPr lang="ru-RU"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0" name="Прямоугольник 29"/>
          <p:cNvSpPr>
            <a:spLocks noGrp="1" noRot="1" noMove="1" noResize="1" noEditPoints="1" noAdjustHandles="1" noChangeArrowheads="1" noChangeShapeType="1"/>
          </p:cNvSpPr>
          <p:nvPr/>
        </p:nvSpPr>
        <p:spPr bwMode="auto">
          <a:xfrm>
            <a:off x="0" y="-1761"/>
            <a:ext cx="9296400" cy="5238750"/>
          </a:xfrm>
          <a:prstGeom prst="rect">
            <a:avLst/>
          </a:prstGeom>
          <a:solidFill>
            <a:srgbClr val="F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dirty="0">
              <a:latin typeface="Gogh" pitchFamily="2" charset="-52"/>
            </a:endParaRPr>
          </a:p>
        </p:txBody>
      </p:sp>
      <p:sp>
        <p:nvSpPr>
          <p:cNvPr id="32" name="Скругленный прямоугольник 31"/>
          <p:cNvSpPr/>
          <p:nvPr/>
        </p:nvSpPr>
        <p:spPr bwMode="auto">
          <a:xfrm>
            <a:off x="457200" y="940449"/>
            <a:ext cx="8534400" cy="2983178"/>
          </a:xfrm>
          <a:prstGeom prst="roundRect">
            <a:avLst>
              <a:gd name="adj" fmla="val 16667"/>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ru-RU" dirty="0" smtClean="0">
              <a:solidFill>
                <a:srgbClr val="2B1262"/>
              </a:solidFill>
            </a:endParaRPr>
          </a:p>
        </p:txBody>
      </p:sp>
      <p:sp>
        <p:nvSpPr>
          <p:cNvPr id="33" name="object 2"/>
          <p:cNvSpPr txBox="1"/>
          <p:nvPr/>
        </p:nvSpPr>
        <p:spPr bwMode="auto">
          <a:xfrm>
            <a:off x="457200" y="315207"/>
            <a:ext cx="7162800" cy="259045"/>
          </a:xfrm>
          <a:prstGeom prst="rect">
            <a:avLst/>
          </a:prstGeom>
        </p:spPr>
        <p:txBody>
          <a:bodyPr vert="horz" wrap="square" lIns="0" tIns="12700" rIns="0" bIns="0" rtlCol="0">
            <a:spAutoFit/>
          </a:bodyPr>
          <a:lstStyle/>
          <a:p>
            <a:pPr marL="12700" algn="ctr">
              <a:spcBef>
                <a:spcPts val="100"/>
              </a:spcBef>
              <a:tabLst>
                <a:tab pos="1871345" algn="l"/>
              </a:tabLst>
              <a:defRPr/>
            </a:pPr>
            <a:r>
              <a:rPr lang="ru-RU" sz="1600" b="1" spc="-20" dirty="0" smtClean="0">
                <a:solidFill>
                  <a:schemeClr val="tx1"/>
                </a:solidFill>
                <a:latin typeface="+mn-lt"/>
                <a:cs typeface="Euclid Circular B SemiBold"/>
              </a:rPr>
              <a:t>ПОСТОНОВКА ПРОБЛЕМЫ</a:t>
            </a:r>
            <a:endParaRPr sz="1600" b="1" dirty="0">
              <a:solidFill>
                <a:schemeClr val="tx1"/>
              </a:solidFill>
              <a:latin typeface="+mn-lt"/>
              <a:cs typeface="Euclid Circular B SemiBold"/>
            </a:endParaRPr>
          </a:p>
        </p:txBody>
      </p:sp>
      <p:sp>
        <p:nvSpPr>
          <p:cNvPr id="34" name="object 8"/>
          <p:cNvSpPr txBox="1"/>
          <p:nvPr/>
        </p:nvSpPr>
        <p:spPr bwMode="auto">
          <a:xfrm>
            <a:off x="533400" y="1080686"/>
            <a:ext cx="8153400" cy="217367"/>
          </a:xfrm>
          <a:prstGeom prst="rect">
            <a:avLst/>
          </a:prstGeom>
        </p:spPr>
        <p:txBody>
          <a:bodyPr vert="horz" wrap="square" lIns="0" tIns="13335" rIns="0" bIns="0" rtlCol="0">
            <a:spAutoFit/>
          </a:bodyPr>
          <a:lstStyle/>
          <a:p>
            <a:pPr marL="12700">
              <a:lnSpc>
                <a:spcPts val="1400"/>
              </a:lnSpc>
              <a:buClr>
                <a:schemeClr val="accent6"/>
              </a:buClr>
              <a:defRPr/>
            </a:pPr>
            <a:endParaRPr dirty="0">
              <a:solidFill>
                <a:srgbClr val="540575"/>
              </a:solidFill>
              <a:latin typeface="Gogh" pitchFamily="2" charset="-52"/>
            </a:endParaRPr>
          </a:p>
        </p:txBody>
      </p:sp>
      <p:sp>
        <p:nvSpPr>
          <p:cNvPr id="2" name="TextBox 1">
            <a:extLst>
              <a:ext uri="{FF2B5EF4-FFF2-40B4-BE49-F238E27FC236}">
                <a16:creationId xmlns="" xmlns:a16="http://schemas.microsoft.com/office/drawing/2014/main" id="{6CDEF3F0-80CE-E878-710D-69A2A01AF906}"/>
              </a:ext>
            </a:extLst>
          </p:cNvPr>
          <p:cNvSpPr txBox="1"/>
          <p:nvPr/>
        </p:nvSpPr>
        <p:spPr>
          <a:xfrm>
            <a:off x="4191000" y="2161309"/>
            <a:ext cx="65" cy="276999"/>
          </a:xfrm>
          <a:prstGeom prst="rect">
            <a:avLst/>
          </a:prstGeom>
          <a:noFill/>
        </p:spPr>
        <p:txBody>
          <a:bodyPr wrap="none" lIns="0" tIns="0" rIns="0" bIns="0" rtlCol="0">
            <a:spAutoFit/>
          </a:bodyPr>
          <a:lstStyle/>
          <a:p>
            <a:endParaRPr lang="ru-RU" dirty="0"/>
          </a:p>
        </p:txBody>
      </p:sp>
      <p:sp>
        <p:nvSpPr>
          <p:cNvPr id="3" name="TextBox 2"/>
          <p:cNvSpPr txBox="1"/>
          <p:nvPr/>
        </p:nvSpPr>
        <p:spPr>
          <a:xfrm>
            <a:off x="990600" y="971550"/>
            <a:ext cx="184731" cy="369332"/>
          </a:xfrm>
          <a:prstGeom prst="rect">
            <a:avLst/>
          </a:prstGeom>
          <a:noFill/>
        </p:spPr>
        <p:txBody>
          <a:bodyPr wrap="none" rtlCol="0">
            <a:spAutoFit/>
          </a:bodyPr>
          <a:lstStyle/>
          <a:p>
            <a:endParaRPr lang="ru-RU" dirty="0"/>
          </a:p>
        </p:txBody>
      </p:sp>
      <p:sp>
        <p:nvSpPr>
          <p:cNvPr id="5" name="TextBox 4"/>
          <p:cNvSpPr txBox="1"/>
          <p:nvPr/>
        </p:nvSpPr>
        <p:spPr>
          <a:xfrm>
            <a:off x="647700" y="949108"/>
            <a:ext cx="8343900" cy="3323987"/>
          </a:xfrm>
          <a:prstGeom prst="rect">
            <a:avLst/>
          </a:prstGeom>
          <a:noFill/>
        </p:spPr>
        <p:txBody>
          <a:bodyPr wrap="square" rtlCol="0">
            <a:spAutoFit/>
          </a:bodyPr>
          <a:lstStyle/>
          <a:p>
            <a:pPr algn="just"/>
            <a:r>
              <a:rPr lang="ru-RU" sz="1400" dirty="0" smtClean="0"/>
              <a:t>В современном обществе наблюдается недостаток внимания к истории участников ВОВ и СВО, что приводит к утрате ценностей и идентичности. Молодежь часто не осознает значимость исторических событий и личностей, которые формировали наше общество. В условиях глобализации и быстрого изменения информации важно создать пространство, которое будет способствовать сохранению памяти о прошлом и воспитанию уважения к нему.</a:t>
            </a:r>
          </a:p>
          <a:p>
            <a:pPr algn="just"/>
            <a:r>
              <a:rPr lang="ru-RU" sz="1400" dirty="0" smtClean="0"/>
              <a:t>Проект "Аллея Памяти" вблизи колледжа направлен на решение этой проблемы, обеспечивая место для увековечения значимых личностей и событий региона. Это поможет не только в обучении студентов, но и в формировании патриотических чувств, укреплении связи между колледжем и местным сообществом.</a:t>
            </a:r>
            <a:r>
              <a:rPr lang="ru-RU" sz="1400" b="1" dirty="0"/>
              <a:t> </a:t>
            </a:r>
            <a:endParaRPr lang="ru-RU" sz="1400" b="1" dirty="0" smtClean="0"/>
          </a:p>
          <a:p>
            <a:pPr algn="just"/>
            <a:r>
              <a:rPr lang="ru-RU" sz="1400" dirty="0" smtClean="0"/>
              <a:t>Мы </a:t>
            </a:r>
            <a:r>
              <a:rPr lang="ru-RU" sz="1400" dirty="0"/>
              <a:t>считаем, что данный проект «Аллея </a:t>
            </a:r>
            <a:r>
              <a:rPr lang="ru-RU" sz="1400" dirty="0" smtClean="0"/>
              <a:t>Памяти» </a:t>
            </a:r>
            <a:r>
              <a:rPr lang="ru-RU" sz="1400" dirty="0"/>
              <a:t>послужит этой благородной цели, а также будет способствовать воспитанию патриотизма у </a:t>
            </a:r>
            <a:r>
              <a:rPr lang="ru-RU" sz="1400" dirty="0" smtClean="0"/>
              <a:t>обучающихся, жителей города Ровеньки, </a:t>
            </a:r>
            <a:r>
              <a:rPr lang="ru-RU" sz="1400" dirty="0"/>
              <a:t>развитию их творческих способностей, чувства коллективизма, и кроме того, этот проект окажет позитивное влияние на </a:t>
            </a:r>
            <a:r>
              <a:rPr lang="ru-RU" sz="1400" dirty="0" smtClean="0"/>
              <a:t>социум...</a:t>
            </a:r>
          </a:p>
          <a:p>
            <a:pPr algn="just"/>
            <a:endParaRPr lang="ru-RU" sz="1400" dirty="0"/>
          </a:p>
          <a:p>
            <a:pPr algn="just"/>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Прямоугольник 11"/>
          <p:cNvSpPr>
            <a:spLocks noGrp="1" noRot="1" noMove="1" noResize="1" noEditPoints="1" noAdjustHandles="1" noChangeArrowheads="1" noChangeShapeType="1"/>
          </p:cNvSpPr>
          <p:nvPr/>
        </p:nvSpPr>
        <p:spPr bwMode="auto">
          <a:xfrm>
            <a:off x="0" y="-1761"/>
            <a:ext cx="9144000" cy="5145261"/>
          </a:xfrm>
          <a:prstGeom prst="rect">
            <a:avLst/>
          </a:prstGeom>
          <a:solidFill>
            <a:srgbClr val="540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dirty="0"/>
          </a:p>
        </p:txBody>
      </p:sp>
      <p:sp>
        <p:nvSpPr>
          <p:cNvPr id="30" name="object 2"/>
          <p:cNvSpPr txBox="1"/>
          <p:nvPr/>
        </p:nvSpPr>
        <p:spPr bwMode="auto">
          <a:xfrm>
            <a:off x="465684" y="125332"/>
            <a:ext cx="8525916" cy="382156"/>
          </a:xfrm>
          <a:prstGeom prst="rect">
            <a:avLst/>
          </a:prstGeom>
        </p:spPr>
        <p:txBody>
          <a:bodyPr vert="horz" wrap="square" lIns="0" tIns="12700" rIns="0" bIns="0" rtlCol="0">
            <a:spAutoFit/>
          </a:bodyPr>
          <a:lstStyle/>
          <a:p>
            <a:pPr marL="12700">
              <a:spcBef>
                <a:spcPts val="100"/>
              </a:spcBef>
              <a:tabLst>
                <a:tab pos="1871345" algn="l"/>
              </a:tabLst>
              <a:defRPr/>
            </a:pPr>
            <a:r>
              <a:rPr lang="ru-RU" sz="2400" b="1" spc="-20" dirty="0" smtClean="0">
                <a:solidFill>
                  <a:schemeClr val="bg1"/>
                </a:solidFill>
                <a:latin typeface="+mn-lt"/>
                <a:cs typeface="Euclid Circular B SemiBold"/>
              </a:rPr>
              <a:t>Этапы работы </a:t>
            </a:r>
            <a:r>
              <a:rPr lang="ru-RU" sz="2400" b="1" dirty="0" smtClean="0">
                <a:solidFill>
                  <a:schemeClr val="bg1"/>
                </a:solidFill>
                <a:latin typeface="+mn-lt"/>
              </a:rPr>
              <a:t>над   </a:t>
            </a:r>
            <a:r>
              <a:rPr lang="ru-RU" sz="2400" b="1" dirty="0">
                <a:solidFill>
                  <a:schemeClr val="bg1"/>
                </a:solidFill>
                <a:latin typeface="+mn-lt"/>
              </a:rPr>
              <a:t>проектом «Аллея </a:t>
            </a:r>
            <a:r>
              <a:rPr lang="ru-RU" sz="2400" b="1" dirty="0" smtClean="0">
                <a:solidFill>
                  <a:schemeClr val="bg1"/>
                </a:solidFill>
                <a:latin typeface="+mn-lt"/>
              </a:rPr>
              <a:t>Памяти»</a:t>
            </a:r>
            <a:r>
              <a:rPr lang="ru-RU" sz="2400" b="1" spc="-20" dirty="0" smtClean="0">
                <a:solidFill>
                  <a:schemeClr val="bg1"/>
                </a:solidFill>
                <a:latin typeface="+mn-lt"/>
                <a:cs typeface="Euclid Circular B SemiBold"/>
              </a:rPr>
              <a:t> </a:t>
            </a:r>
            <a:endParaRPr sz="2400" dirty="0">
              <a:solidFill>
                <a:schemeClr val="bg1"/>
              </a:solidFill>
              <a:latin typeface="+mn-lt"/>
              <a:cs typeface="Euclid Circular B SemiBold"/>
            </a:endParaRPr>
          </a:p>
        </p:txBody>
      </p:sp>
      <p:graphicFrame>
        <p:nvGraphicFramePr>
          <p:cNvPr id="34" name="Таблица 33"/>
          <p:cNvGraphicFramePr>
            <a:graphicFrameLocks noGrp="1"/>
          </p:cNvGraphicFramePr>
          <p:nvPr>
            <p:extLst>
              <p:ext uri="{D42A27DB-BD31-4B8C-83A1-F6EECF244321}">
                <p14:modId xmlns:p14="http://schemas.microsoft.com/office/powerpoint/2010/main" val="3611490820"/>
              </p:ext>
            </p:extLst>
          </p:nvPr>
        </p:nvGraphicFramePr>
        <p:xfrm>
          <a:off x="484734" y="590550"/>
          <a:ext cx="8354466" cy="4285548"/>
        </p:xfrm>
        <a:graphic>
          <a:graphicData uri="http://schemas.openxmlformats.org/drawingml/2006/table">
            <a:tbl>
              <a:tblPr firstRow="1" bandRow="1">
                <a:tableStyleId>{3C2FFA5D-87B4-456A-9821-1D502468CF0F}</a:tableStyleId>
              </a:tblPr>
              <a:tblGrid>
                <a:gridCol w="2784822">
                  <a:extLst>
                    <a:ext uri="{9D8B030D-6E8A-4147-A177-3AD203B41FA5}">
                      <a16:colId xmlns="" xmlns:a16="http://schemas.microsoft.com/office/drawing/2014/main" val="20000"/>
                    </a:ext>
                  </a:extLst>
                </a:gridCol>
                <a:gridCol w="2089890">
                  <a:extLst>
                    <a:ext uri="{9D8B030D-6E8A-4147-A177-3AD203B41FA5}">
                      <a16:colId xmlns="" xmlns:a16="http://schemas.microsoft.com/office/drawing/2014/main" val="20001"/>
                    </a:ext>
                  </a:extLst>
                </a:gridCol>
                <a:gridCol w="3479754">
                  <a:extLst>
                    <a:ext uri="{9D8B030D-6E8A-4147-A177-3AD203B41FA5}">
                      <a16:colId xmlns="" xmlns:a16="http://schemas.microsoft.com/office/drawing/2014/main" val="20002"/>
                    </a:ext>
                  </a:extLst>
                </a:gridCol>
              </a:tblGrid>
              <a:tr h="565058">
                <a:tc>
                  <a:txBody>
                    <a:bodyPr/>
                    <a:lstStyle/>
                    <a:p>
                      <a:pPr algn="ctr">
                        <a:defRPr/>
                      </a:pPr>
                      <a:r>
                        <a:rPr lang="ru-RU" sz="1400" b="0" u="none" strike="noStrike" dirty="0" smtClean="0">
                          <a:solidFill>
                            <a:schemeClr val="lt1"/>
                          </a:solidFill>
                          <a:latin typeface="+mn-lt"/>
                          <a:ea typeface="+mn-ea"/>
                        </a:rPr>
                        <a:t>Этапы</a:t>
                      </a:r>
                      <a:endParaRPr lang="ru-RU" sz="1400" dirty="0">
                        <a:latin typeface="+mn-lt"/>
                        <a:ea typeface="Euclid Circular B Medium"/>
                      </a:endParaRPr>
                    </a:p>
                  </a:txBody>
                  <a:tcPr anchor="ctr"/>
                </a:tc>
                <a:tc>
                  <a:txBody>
                    <a:bodyPr/>
                    <a:lstStyle/>
                    <a:p>
                      <a:pPr algn="ctr">
                        <a:defRPr/>
                      </a:pPr>
                      <a:r>
                        <a:rPr lang="ru-RU" sz="1800" b="1" dirty="0" smtClean="0">
                          <a:solidFill>
                            <a:schemeClr val="lt1"/>
                          </a:solidFill>
                          <a:effectLst/>
                          <a:latin typeface="+mn-lt"/>
                          <a:ea typeface="+mn-ea"/>
                          <a:cs typeface="+mn-cs"/>
                        </a:rPr>
                        <a:t>Сроки </a:t>
                      </a:r>
                      <a:endParaRPr lang="ru-RU" sz="1200" dirty="0">
                        <a:latin typeface="Gogh" pitchFamily="2" charset="-52"/>
                        <a:ea typeface="Euclid Circular B Medium"/>
                      </a:endParaRPr>
                    </a:p>
                  </a:txBody>
                  <a:tcPr anchor="ctr"/>
                </a:tc>
                <a:tc>
                  <a:txBody>
                    <a:bodyPr/>
                    <a:lstStyle/>
                    <a:p>
                      <a:pPr algn="ctr">
                        <a:defRPr/>
                      </a:pPr>
                      <a:r>
                        <a:rPr lang="ru-RU" sz="1800" b="1" dirty="0" smtClean="0">
                          <a:solidFill>
                            <a:schemeClr val="lt1"/>
                          </a:solidFill>
                          <a:effectLst/>
                          <a:latin typeface="+mn-lt"/>
                          <a:ea typeface="+mn-ea"/>
                          <a:cs typeface="+mn-cs"/>
                        </a:rPr>
                        <a:t>Мероприятия </a:t>
                      </a:r>
                      <a:endParaRPr lang="ru-RU" sz="1200" dirty="0">
                        <a:latin typeface="Gogh" pitchFamily="2" charset="-52"/>
                        <a:ea typeface="Euclid Circular B Medium"/>
                      </a:endParaRPr>
                    </a:p>
                  </a:txBody>
                  <a:tcPr anchor="ctr"/>
                </a:tc>
                <a:extLst>
                  <a:ext uri="{0D108BD9-81ED-4DB2-BD59-A6C34878D82A}">
                    <a16:rowId xmlns="" xmlns:a16="http://schemas.microsoft.com/office/drawing/2014/main" val="10000"/>
                  </a:ext>
                </a:extLst>
              </a:tr>
              <a:tr h="654054">
                <a:tc>
                  <a:txBody>
                    <a:bodyPr/>
                    <a:lstStyle/>
                    <a:p>
                      <a:pPr algn="just">
                        <a:lnSpc>
                          <a:spcPct val="115000"/>
                        </a:lnSpc>
                        <a:spcAft>
                          <a:spcPts val="0"/>
                        </a:spcAft>
                      </a:pPr>
                      <a:r>
                        <a:rPr lang="en-US" sz="1400" b="1" dirty="0">
                          <a:effectLst/>
                          <a:latin typeface="PTSansPro-Caption"/>
                          <a:ea typeface="Times New Roman"/>
                          <a:cs typeface="Times New Roman"/>
                        </a:rPr>
                        <a:t>I </a:t>
                      </a:r>
                      <a:r>
                        <a:rPr lang="ru-RU" sz="1400" b="1" dirty="0">
                          <a:effectLst/>
                          <a:latin typeface="PTSansPro-Caption"/>
                          <a:ea typeface="Times New Roman"/>
                          <a:cs typeface="Times New Roman"/>
                        </a:rPr>
                        <a:t>этап</a:t>
                      </a:r>
                      <a:endParaRPr lang="ru-RU" sz="1400" dirty="0">
                        <a:effectLst/>
                        <a:latin typeface="Calibri"/>
                        <a:ea typeface="Times New Roman"/>
                        <a:cs typeface="Times New Roman"/>
                      </a:endParaRPr>
                    </a:p>
                    <a:p>
                      <a:pPr algn="just">
                        <a:lnSpc>
                          <a:spcPct val="115000"/>
                        </a:lnSpc>
                        <a:spcAft>
                          <a:spcPts val="0"/>
                        </a:spcAft>
                      </a:pPr>
                      <a:r>
                        <a:rPr lang="ru-RU" sz="1400" dirty="0">
                          <a:effectLst/>
                          <a:latin typeface="PTSansPro-Caption"/>
                          <a:ea typeface="Times New Roman"/>
                          <a:cs typeface="Times New Roman"/>
                        </a:rPr>
                        <a:t> Организационно -  </a:t>
                      </a:r>
                      <a:r>
                        <a:rPr lang="ru-RU" sz="1400" dirty="0" smtClean="0">
                          <a:effectLst/>
                          <a:latin typeface="PTSansPro-Caption"/>
                          <a:ea typeface="Times New Roman"/>
                          <a:cs typeface="Times New Roman"/>
                        </a:rPr>
                        <a:t>подготовительный</a:t>
                      </a:r>
                      <a:endParaRPr lang="ru-RU" sz="1400" dirty="0">
                        <a:effectLst/>
                        <a:latin typeface="Calibri"/>
                        <a:ea typeface="Times New Roman"/>
                        <a:cs typeface="Times New Roman"/>
                      </a:endParaRPr>
                    </a:p>
                  </a:txBody>
                  <a:tcPr marL="68580" marR="68580" marT="0" marB="0"/>
                </a:tc>
                <a:tc>
                  <a:txBody>
                    <a:bodyPr/>
                    <a:lstStyle/>
                    <a:p>
                      <a:pPr algn="ctr">
                        <a:defRPr/>
                      </a:pPr>
                      <a:r>
                        <a:rPr lang="ru-RU" sz="1400" dirty="0" smtClean="0">
                          <a:latin typeface="+mn-lt"/>
                        </a:rPr>
                        <a:t>Февраль 2025</a:t>
                      </a:r>
                      <a:endParaRPr lang="ru-RU" sz="1400" dirty="0">
                        <a:latin typeface="+mn-lt"/>
                      </a:endParaRPr>
                    </a:p>
                  </a:txBody>
                  <a:tcPr anchor="ctr"/>
                </a:tc>
                <a:tc>
                  <a:txBody>
                    <a:bodyPr/>
                    <a:lstStyle/>
                    <a:p>
                      <a:pPr algn="l">
                        <a:defRPr/>
                      </a:pPr>
                      <a:r>
                        <a:rPr lang="ru-RU" sz="1400" dirty="0" smtClean="0">
                          <a:solidFill>
                            <a:schemeClr val="dk1"/>
                          </a:solidFill>
                          <a:effectLst/>
                          <a:latin typeface="+mn-lt"/>
                          <a:ea typeface="+mn-ea"/>
                          <a:cs typeface="+mn-cs"/>
                        </a:rPr>
                        <a:t>Составление плана работы</a:t>
                      </a:r>
                      <a:endParaRPr lang="ru-RU" sz="1400" dirty="0">
                        <a:latin typeface="Gogh" pitchFamily="2" charset="-52"/>
                      </a:endParaRPr>
                    </a:p>
                  </a:txBody>
                  <a:tcPr anchor="ctr"/>
                </a:tc>
                <a:extLst>
                  <a:ext uri="{0D108BD9-81ED-4DB2-BD59-A6C34878D82A}">
                    <a16:rowId xmlns="" xmlns:a16="http://schemas.microsoft.com/office/drawing/2014/main" val="10001"/>
                  </a:ext>
                </a:extLst>
              </a:tr>
              <a:tr h="1066888">
                <a:tc>
                  <a:txBody>
                    <a:bodyPr/>
                    <a:lstStyle/>
                    <a:p>
                      <a:pPr algn="just">
                        <a:lnSpc>
                          <a:spcPct val="115000"/>
                        </a:lnSpc>
                        <a:spcAft>
                          <a:spcPts val="0"/>
                        </a:spcAft>
                      </a:pPr>
                      <a:r>
                        <a:rPr lang="en-US" sz="1400" b="1" dirty="0">
                          <a:effectLst/>
                          <a:latin typeface="PTSansPro-Caption"/>
                          <a:ea typeface="Times New Roman"/>
                          <a:cs typeface="Times New Roman"/>
                        </a:rPr>
                        <a:t>II</a:t>
                      </a:r>
                      <a:r>
                        <a:rPr lang="ru-RU" sz="1400" b="1" dirty="0">
                          <a:effectLst/>
                          <a:latin typeface="PTSansPro-Caption"/>
                          <a:ea typeface="Times New Roman"/>
                          <a:cs typeface="Times New Roman"/>
                        </a:rPr>
                        <a:t> этап </a:t>
                      </a:r>
                      <a:r>
                        <a:rPr lang="ru-RU" sz="1400" dirty="0">
                          <a:effectLst/>
                          <a:latin typeface="PTSansPro-Caption"/>
                          <a:ea typeface="Times New Roman"/>
                          <a:cs typeface="Times New Roman"/>
                        </a:rPr>
                        <a:t>Исследовательский</a:t>
                      </a:r>
                      <a:endParaRPr lang="ru-RU" sz="1400" dirty="0">
                        <a:effectLst/>
                        <a:latin typeface="Calibri"/>
                        <a:ea typeface="Times New Roman"/>
                        <a:cs typeface="Times New Roman"/>
                      </a:endParaRPr>
                    </a:p>
                  </a:txBody>
                  <a:tcPr marL="68580" marR="68580" marT="0" marB="0"/>
                </a:tc>
                <a:tc>
                  <a:txBody>
                    <a:bodyPr/>
                    <a:lstStyle/>
                    <a:p>
                      <a:pPr algn="ctr">
                        <a:defRPr/>
                      </a:pPr>
                      <a:r>
                        <a:rPr lang="ru-RU" sz="1400" dirty="0" smtClean="0">
                          <a:latin typeface="+mn-lt"/>
                        </a:rPr>
                        <a:t>Март 2025</a:t>
                      </a:r>
                      <a:endParaRPr lang="ru-RU" sz="1400" dirty="0">
                        <a:latin typeface="+mn-lt"/>
                      </a:endParaRPr>
                    </a:p>
                  </a:txBody>
                  <a:tcPr anchor="ctr"/>
                </a:tc>
                <a:tc>
                  <a:txBody>
                    <a:bodyPr/>
                    <a:lstStyle/>
                    <a:p>
                      <a:pPr algn="l">
                        <a:defRPr/>
                      </a:pPr>
                      <a:r>
                        <a:rPr lang="ru-RU" sz="1400" dirty="0" smtClean="0">
                          <a:latin typeface="+mn-lt"/>
                        </a:rPr>
                        <a:t>1.Изучние  вариантов оформление цветочных клумб  и «Аллеи памяти»</a:t>
                      </a:r>
                    </a:p>
                    <a:p>
                      <a:pPr algn="l">
                        <a:defRPr/>
                      </a:pPr>
                      <a:r>
                        <a:rPr lang="ru-RU" sz="1400" dirty="0" smtClean="0">
                          <a:latin typeface="+mn-lt"/>
                        </a:rPr>
                        <a:t>2. Изучение  видов цветочных культур</a:t>
                      </a:r>
                    </a:p>
                    <a:p>
                      <a:pPr algn="l">
                        <a:defRPr/>
                      </a:pPr>
                      <a:r>
                        <a:rPr lang="ru-RU" sz="1400" dirty="0" smtClean="0">
                          <a:latin typeface="+mn-lt"/>
                        </a:rPr>
                        <a:t>3. Сбор  информации </a:t>
                      </a:r>
                    </a:p>
                  </a:txBody>
                  <a:tcPr anchor="ctr"/>
                </a:tc>
                <a:extLst>
                  <a:ext uri="{0D108BD9-81ED-4DB2-BD59-A6C34878D82A}">
                    <a16:rowId xmlns="" xmlns:a16="http://schemas.microsoft.com/office/drawing/2014/main" val="10002"/>
                  </a:ext>
                </a:extLst>
              </a:tr>
              <a:tr h="1213362">
                <a:tc>
                  <a:txBody>
                    <a:bodyPr/>
                    <a:lstStyle/>
                    <a:p>
                      <a:pPr algn="just">
                        <a:lnSpc>
                          <a:spcPct val="115000"/>
                        </a:lnSpc>
                        <a:spcAft>
                          <a:spcPts val="0"/>
                        </a:spcAft>
                      </a:pPr>
                      <a:r>
                        <a:rPr lang="en-US" sz="1400" b="1" dirty="0">
                          <a:effectLst/>
                          <a:latin typeface="PTSansPro-Caption"/>
                          <a:ea typeface="Times New Roman"/>
                          <a:cs typeface="Times New Roman"/>
                        </a:rPr>
                        <a:t>III</a:t>
                      </a:r>
                      <a:r>
                        <a:rPr lang="ru-RU" sz="1400" b="1" dirty="0">
                          <a:effectLst/>
                          <a:latin typeface="PTSansPro-Caption"/>
                          <a:ea typeface="Times New Roman"/>
                          <a:cs typeface="Times New Roman"/>
                        </a:rPr>
                        <a:t> этап</a:t>
                      </a:r>
                      <a:endParaRPr lang="ru-RU" sz="1400" dirty="0">
                        <a:effectLst/>
                        <a:latin typeface="Calibri"/>
                        <a:ea typeface="Times New Roman"/>
                        <a:cs typeface="Times New Roman"/>
                      </a:endParaRPr>
                    </a:p>
                    <a:p>
                      <a:pPr marL="20955" algn="l">
                        <a:lnSpc>
                          <a:spcPct val="115000"/>
                        </a:lnSpc>
                        <a:spcAft>
                          <a:spcPts val="0"/>
                        </a:spcAft>
                      </a:pPr>
                      <a:r>
                        <a:rPr lang="ru-RU" sz="1400" dirty="0">
                          <a:effectLst/>
                          <a:latin typeface="PTSansPro-Caption"/>
                          <a:ea typeface="Times New Roman"/>
                          <a:cs typeface="Times New Roman"/>
                        </a:rPr>
                        <a:t> Практическая реализация проекта</a:t>
                      </a:r>
                      <a:endParaRPr lang="ru-RU" sz="1400" dirty="0">
                        <a:effectLst/>
                        <a:latin typeface="Calibri"/>
                        <a:ea typeface="Times New Roman"/>
                        <a:cs typeface="Times New Roman"/>
                      </a:endParaRPr>
                    </a:p>
                    <a:p>
                      <a:pPr algn="just">
                        <a:lnSpc>
                          <a:spcPct val="115000"/>
                        </a:lnSpc>
                        <a:spcAft>
                          <a:spcPts val="0"/>
                        </a:spcAft>
                      </a:pPr>
                      <a:r>
                        <a:rPr lang="ru-RU" sz="1400" dirty="0">
                          <a:effectLst/>
                          <a:latin typeface="PTSansPro-Caption"/>
                          <a:ea typeface="Times New Roman"/>
                          <a:cs typeface="Times New Roman"/>
                        </a:rPr>
                        <a:t> </a:t>
                      </a:r>
                      <a:endParaRPr lang="ru-RU" sz="1400" dirty="0">
                        <a:effectLst/>
                        <a:latin typeface="Calibri"/>
                        <a:ea typeface="Times New Roman"/>
                        <a:cs typeface="Times New Roman"/>
                      </a:endParaRPr>
                    </a:p>
                  </a:txBody>
                  <a:tcPr marL="68580" marR="68580" marT="0" marB="0"/>
                </a:tc>
                <a:tc>
                  <a:txBody>
                    <a:bodyPr/>
                    <a:lstStyle/>
                    <a:p>
                      <a:pPr algn="ctr"/>
                      <a:r>
                        <a:rPr lang="ru-RU" sz="1400" dirty="0" smtClean="0">
                          <a:solidFill>
                            <a:schemeClr val="dk1"/>
                          </a:solidFill>
                          <a:effectLst/>
                          <a:latin typeface="+mn-lt"/>
                          <a:ea typeface="+mn-ea"/>
                          <a:cs typeface="+mn-cs"/>
                        </a:rPr>
                        <a:t>Февраль, апрель, </a:t>
                      </a:r>
                    </a:p>
                    <a:p>
                      <a:pPr algn="ctr"/>
                      <a:r>
                        <a:rPr lang="ru-RU" sz="1400" dirty="0" smtClean="0">
                          <a:solidFill>
                            <a:schemeClr val="dk1"/>
                          </a:solidFill>
                          <a:effectLst/>
                          <a:latin typeface="+mn-lt"/>
                          <a:ea typeface="+mn-ea"/>
                          <a:cs typeface="+mn-cs"/>
                        </a:rPr>
                        <a:t>май – август</a:t>
                      </a:r>
                      <a:r>
                        <a:rPr lang="ru-RU" sz="1400" dirty="0" smtClean="0">
                          <a:solidFill>
                            <a:schemeClr val="dk1"/>
                          </a:solidFill>
                          <a:effectLst/>
                          <a:latin typeface="+mn-lt"/>
                          <a:ea typeface="+mn-ea"/>
                          <a:cs typeface="+mn-cs"/>
                        </a:rPr>
                        <a:t>, сентябрь</a:t>
                      </a:r>
                      <a:r>
                        <a:rPr lang="ru-RU" sz="1400" dirty="0" smtClean="0">
                          <a:solidFill>
                            <a:schemeClr val="dk1"/>
                          </a:solidFill>
                          <a:effectLst/>
                          <a:latin typeface="+mn-lt"/>
                          <a:ea typeface="+mn-ea"/>
                          <a:cs typeface="+mn-cs"/>
                        </a:rPr>
                        <a:t>. </a:t>
                      </a:r>
                      <a:endParaRPr lang="ru-RU" sz="1400" dirty="0">
                        <a:latin typeface="Gogh" pitchFamily="2" charset="-52"/>
                      </a:endParaRPr>
                    </a:p>
                  </a:txBody>
                  <a:tcPr anchor="ctr"/>
                </a:tc>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400" dirty="0" smtClean="0">
                          <a:effectLst/>
                          <a:latin typeface="+mn-lt"/>
                        </a:rPr>
                        <a:t>1.Уборка</a:t>
                      </a:r>
                      <a:r>
                        <a:rPr lang="ru-RU" sz="1400" spc="-5" dirty="0" smtClean="0">
                          <a:effectLst/>
                          <a:latin typeface="+mn-lt"/>
                        </a:rPr>
                        <a:t> </a:t>
                      </a:r>
                      <a:r>
                        <a:rPr lang="ru-RU" sz="1400" dirty="0" smtClean="0">
                          <a:effectLst/>
                          <a:latin typeface="+mn-lt"/>
                        </a:rPr>
                        <a:t>мусора</a:t>
                      </a:r>
                      <a:r>
                        <a:rPr lang="ru-RU" sz="1400" spc="-15" dirty="0" smtClean="0">
                          <a:effectLst/>
                          <a:latin typeface="+mn-lt"/>
                        </a:rPr>
                        <a:t> </a:t>
                      </a:r>
                      <a:r>
                        <a:rPr lang="ru-RU" sz="1400" dirty="0" smtClean="0">
                          <a:effectLst/>
                          <a:latin typeface="+mn-lt"/>
                        </a:rPr>
                        <a:t>и сухой</a:t>
                      </a:r>
                      <a:r>
                        <a:rPr lang="ru-RU" sz="1400" spc="-5" dirty="0" smtClean="0">
                          <a:effectLst/>
                          <a:latin typeface="+mn-lt"/>
                        </a:rPr>
                        <a:t> </a:t>
                      </a:r>
                      <a:r>
                        <a:rPr lang="ru-RU" sz="1400" dirty="0" smtClean="0">
                          <a:effectLst/>
                          <a:latin typeface="+mn-lt"/>
                        </a:rPr>
                        <a:t>травы</a:t>
                      </a:r>
                    </a:p>
                    <a:p>
                      <a:pPr marL="0" marR="0" indent="0" algn="l" defTabSz="914400" eaLnBrk="1" fontAlgn="auto" latinLnBrk="0" hangingPunct="1">
                        <a:lnSpc>
                          <a:spcPct val="100000"/>
                        </a:lnSpc>
                        <a:spcBef>
                          <a:spcPts val="0"/>
                        </a:spcBef>
                        <a:spcAft>
                          <a:spcPts val="0"/>
                        </a:spcAft>
                        <a:buClrTx/>
                        <a:buSzTx/>
                        <a:buFontTx/>
                        <a:buNone/>
                        <a:tabLst/>
                        <a:defRPr/>
                      </a:pPr>
                      <a:r>
                        <a:rPr lang="ru-RU" sz="1400" dirty="0" smtClean="0">
                          <a:effectLst/>
                          <a:latin typeface="+mn-lt"/>
                        </a:rPr>
                        <a:t>2.Укладка</a:t>
                      </a:r>
                      <a:r>
                        <a:rPr lang="ru-RU" sz="1400" spc="-10" dirty="0" smtClean="0">
                          <a:effectLst/>
                          <a:latin typeface="+mn-lt"/>
                        </a:rPr>
                        <a:t> </a:t>
                      </a:r>
                      <a:r>
                        <a:rPr lang="ru-RU" sz="1400" dirty="0" smtClean="0">
                          <a:effectLst/>
                          <a:latin typeface="+mn-lt"/>
                        </a:rPr>
                        <a:t>тротуарной</a:t>
                      </a:r>
                      <a:r>
                        <a:rPr lang="ru-RU" sz="1400" spc="-20" dirty="0" smtClean="0">
                          <a:effectLst/>
                          <a:latin typeface="+mn-lt"/>
                        </a:rPr>
                        <a:t> </a:t>
                      </a:r>
                      <a:r>
                        <a:rPr lang="ru-RU" sz="1400" dirty="0" smtClean="0">
                          <a:effectLst/>
                          <a:latin typeface="+mn-lt"/>
                        </a:rPr>
                        <a:t>плитки.</a:t>
                      </a:r>
                    </a:p>
                    <a:p>
                      <a:pPr marL="0" marR="0" indent="0" algn="l" defTabSz="914400" eaLnBrk="1" fontAlgn="auto" latinLnBrk="0" hangingPunct="1">
                        <a:lnSpc>
                          <a:spcPct val="100000"/>
                        </a:lnSpc>
                        <a:spcBef>
                          <a:spcPts val="0"/>
                        </a:spcBef>
                        <a:spcAft>
                          <a:spcPts val="0"/>
                        </a:spcAft>
                        <a:buClrTx/>
                        <a:buSzTx/>
                        <a:buFontTx/>
                        <a:buNone/>
                        <a:tabLst/>
                        <a:defRPr/>
                      </a:pPr>
                      <a:r>
                        <a:rPr lang="ru-RU" sz="1400" dirty="0" smtClean="0">
                          <a:effectLst/>
                          <a:latin typeface="+mn-lt"/>
                        </a:rPr>
                        <a:t>3.Посадка саженцев туй,  около</a:t>
                      </a:r>
                      <a:r>
                        <a:rPr lang="ru-RU" sz="1400" spc="-335" baseline="0" dirty="0" smtClean="0">
                          <a:effectLst/>
                          <a:latin typeface="+mn-lt"/>
                        </a:rPr>
                        <a:t>                 </a:t>
                      </a:r>
                      <a:r>
                        <a:rPr lang="ru-RU" sz="1400" spc="0" baseline="0" dirty="0" smtClean="0">
                          <a:effectLst/>
                          <a:latin typeface="+mn-lt"/>
                        </a:rPr>
                        <a:t>  п</a:t>
                      </a:r>
                      <a:r>
                        <a:rPr lang="ru-RU" sz="1400" dirty="0" smtClean="0">
                          <a:effectLst/>
                          <a:latin typeface="+mn-lt"/>
                        </a:rPr>
                        <a:t>амятного</a:t>
                      </a:r>
                      <a:r>
                        <a:rPr lang="ru-RU" sz="1400" baseline="0" dirty="0" smtClean="0">
                          <a:effectLst/>
                          <a:latin typeface="+mn-lt"/>
                        </a:rPr>
                        <a:t> знака </a:t>
                      </a:r>
                      <a:r>
                        <a:rPr lang="ru-RU" sz="1400" dirty="0" smtClean="0">
                          <a:effectLst/>
                          <a:latin typeface="+mn-lt"/>
                        </a:rPr>
                        <a:t> героя Советского союза Бурды</a:t>
                      </a:r>
                      <a:r>
                        <a:rPr lang="ru-RU" sz="1400" baseline="0" dirty="0" smtClean="0">
                          <a:effectLst/>
                          <a:latin typeface="+mn-lt"/>
                        </a:rPr>
                        <a:t> А.Ф. </a:t>
                      </a:r>
                      <a:endParaRPr lang="ru-RU" sz="1400" dirty="0" smtClean="0">
                        <a:effectLst/>
                        <a:latin typeface="+mn-lt"/>
                        <a:ea typeface="Times New Roman"/>
                        <a:cs typeface="Times New Roman"/>
                      </a:endParaRPr>
                    </a:p>
                  </a:txBody>
                  <a:tcPr anchor="ctr"/>
                </a:tc>
                <a:extLst>
                  <a:ext uri="{0D108BD9-81ED-4DB2-BD59-A6C34878D82A}">
                    <a16:rowId xmlns="" xmlns:a16="http://schemas.microsoft.com/office/drawing/2014/main" val="10003"/>
                  </a:ext>
                </a:extLst>
              </a:tr>
              <a:tr h="704148">
                <a:tc>
                  <a:txBody>
                    <a:bodyPr/>
                    <a:lstStyle/>
                    <a:p>
                      <a:pPr marL="20955" algn="just">
                        <a:lnSpc>
                          <a:spcPct val="115000"/>
                        </a:lnSpc>
                        <a:spcAft>
                          <a:spcPts val="0"/>
                        </a:spcAft>
                      </a:pPr>
                      <a:r>
                        <a:rPr lang="en-US" sz="1200" b="1" dirty="0">
                          <a:effectLst/>
                          <a:latin typeface="PTSansPro-Caption"/>
                          <a:ea typeface="Times New Roman"/>
                          <a:cs typeface="Times New Roman"/>
                        </a:rPr>
                        <a:t>IV</a:t>
                      </a:r>
                      <a:r>
                        <a:rPr lang="ru-RU" sz="1200" b="1" dirty="0">
                          <a:effectLst/>
                          <a:latin typeface="PTSansPro-Caption"/>
                          <a:ea typeface="Times New Roman"/>
                          <a:cs typeface="Times New Roman"/>
                        </a:rPr>
                        <a:t> этап</a:t>
                      </a:r>
                      <a:r>
                        <a:rPr lang="ru-RU" sz="1200" dirty="0">
                          <a:effectLst/>
                          <a:latin typeface="PTSansPro-Caption"/>
                          <a:ea typeface="Times New Roman"/>
                          <a:cs typeface="Times New Roman"/>
                        </a:rPr>
                        <a:t> </a:t>
                      </a:r>
                      <a:endParaRPr lang="ru-RU" sz="1100" dirty="0">
                        <a:effectLst/>
                        <a:latin typeface="Calibri"/>
                        <a:ea typeface="Times New Roman"/>
                        <a:cs typeface="Times New Roman"/>
                      </a:endParaRPr>
                    </a:p>
                    <a:p>
                      <a:pPr algn="just">
                        <a:lnSpc>
                          <a:spcPct val="115000"/>
                        </a:lnSpc>
                        <a:spcAft>
                          <a:spcPts val="0"/>
                        </a:spcAft>
                      </a:pPr>
                      <a:r>
                        <a:rPr lang="ru-RU" sz="1200" dirty="0">
                          <a:effectLst/>
                          <a:latin typeface="PTSansPro-Caption"/>
                          <a:ea typeface="Times New Roman"/>
                          <a:cs typeface="Times New Roman"/>
                        </a:rPr>
                        <a:t>Обобщающий</a:t>
                      </a:r>
                      <a:endParaRPr lang="ru-RU" sz="1100" dirty="0">
                        <a:effectLst/>
                        <a:latin typeface="Calibri"/>
                        <a:ea typeface="Times New Roman"/>
                        <a:cs typeface="Times New Roman"/>
                      </a:endParaRPr>
                    </a:p>
                    <a:p>
                      <a:pPr algn="just">
                        <a:lnSpc>
                          <a:spcPct val="115000"/>
                        </a:lnSpc>
                        <a:spcAft>
                          <a:spcPts val="0"/>
                        </a:spcAft>
                      </a:pPr>
                      <a:r>
                        <a:rPr lang="ru-RU" sz="1200" dirty="0">
                          <a:effectLst/>
                          <a:latin typeface="PTSansPro-Caption"/>
                          <a:ea typeface="Times New Roman"/>
                          <a:cs typeface="Times New Roman"/>
                        </a:rPr>
                        <a:t> </a:t>
                      </a:r>
                      <a:endParaRPr lang="ru-RU" sz="1100" dirty="0">
                        <a:effectLst/>
                        <a:latin typeface="Calibri"/>
                        <a:ea typeface="Times New Roman"/>
                        <a:cs typeface="Times New Roman"/>
                      </a:endParaRPr>
                    </a:p>
                  </a:txBody>
                  <a:tcPr marL="68580" marR="68580" marT="0" marB="0"/>
                </a:tc>
                <a:tc>
                  <a:txBody>
                    <a:bodyPr/>
                    <a:lstStyle/>
                    <a:p>
                      <a:pPr algn="ctr">
                        <a:defRPr/>
                      </a:pPr>
                      <a:r>
                        <a:rPr lang="ru-RU" sz="1400" dirty="0" smtClean="0">
                          <a:latin typeface="+mn-lt"/>
                        </a:rPr>
                        <a:t>октябрь</a:t>
                      </a:r>
                      <a:endParaRPr lang="ru-RU" sz="1400" dirty="0">
                        <a:latin typeface="+mn-lt"/>
                      </a:endParaRPr>
                    </a:p>
                  </a:txBody>
                  <a:tcPr anchor="ctr"/>
                </a:tc>
                <a:tc>
                  <a:txBody>
                    <a:bodyPr/>
                    <a:lstStyle/>
                    <a:p>
                      <a:pPr algn="l">
                        <a:defRPr/>
                      </a:pPr>
                      <a:r>
                        <a:rPr lang="ru-RU" sz="1400" dirty="0" smtClean="0">
                          <a:latin typeface="+mn-lt"/>
                        </a:rPr>
                        <a:t>Торжественное</a:t>
                      </a:r>
                      <a:r>
                        <a:rPr lang="ru-RU" sz="1400" baseline="0" dirty="0" smtClean="0">
                          <a:latin typeface="+mn-lt"/>
                        </a:rPr>
                        <a:t> открытие </a:t>
                      </a:r>
                    </a:p>
                    <a:p>
                      <a:pPr algn="l">
                        <a:defRPr/>
                      </a:pPr>
                      <a:r>
                        <a:rPr lang="ru-RU" sz="1400" baseline="0" dirty="0" smtClean="0">
                          <a:latin typeface="+mn-lt"/>
                        </a:rPr>
                        <a:t>Аллеи Памяти</a:t>
                      </a:r>
                      <a:endParaRPr lang="ru-RU" sz="1400" dirty="0">
                        <a:latin typeface="+mn-lt"/>
                      </a:endParaRPr>
                    </a:p>
                  </a:txBody>
                  <a:tcPr anchor="ctr"/>
                </a:tc>
                <a:extLst>
                  <a:ext uri="{0D108BD9-81ED-4DB2-BD59-A6C34878D82A}">
                    <a16:rowId xmlns=""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1" name="Прямоугольник 50"/>
          <p:cNvSpPr>
            <a:spLocks noGrp="1" noRot="1" noMove="1" noResize="1" noEditPoints="1" noAdjustHandles="1" noChangeArrowheads="1" noChangeShapeType="1"/>
          </p:cNvSpPr>
          <p:nvPr/>
        </p:nvSpPr>
        <p:spPr bwMode="auto">
          <a:xfrm>
            <a:off x="0" y="-1761"/>
            <a:ext cx="9144000" cy="5145261"/>
          </a:xfrm>
          <a:prstGeom prst="rect">
            <a:avLst/>
          </a:prstGeom>
          <a:solidFill>
            <a:srgbClr val="540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dirty="0"/>
          </a:p>
        </p:txBody>
      </p:sp>
      <p:sp>
        <p:nvSpPr>
          <p:cNvPr id="54" name="object 2"/>
          <p:cNvSpPr txBox="1"/>
          <p:nvPr/>
        </p:nvSpPr>
        <p:spPr bwMode="auto">
          <a:xfrm>
            <a:off x="2209800" y="57150"/>
            <a:ext cx="4657382" cy="228268"/>
          </a:xfrm>
          <a:prstGeom prst="rect">
            <a:avLst/>
          </a:prstGeom>
        </p:spPr>
        <p:txBody>
          <a:bodyPr vert="horz" wrap="square" lIns="0" tIns="12700" rIns="0" bIns="0" rtlCol="0">
            <a:spAutoFit/>
          </a:bodyPr>
          <a:lstStyle/>
          <a:p>
            <a:pPr marL="12700" algn="ctr">
              <a:spcBef>
                <a:spcPts val="100"/>
              </a:spcBef>
              <a:tabLst>
                <a:tab pos="1871345" algn="l"/>
              </a:tabLst>
              <a:defRPr/>
            </a:pPr>
            <a:r>
              <a:rPr lang="ru-RU" sz="1400" b="1" dirty="0" smtClean="0">
                <a:solidFill>
                  <a:schemeClr val="bg1"/>
                </a:solidFill>
                <a:latin typeface="+mn-lt"/>
                <a:cs typeface="Euclid Circular B SemiBold"/>
              </a:rPr>
              <a:t>БЮДЖЕТ ПРОЕКТА</a:t>
            </a:r>
            <a:endParaRPr sz="1400" b="1" dirty="0">
              <a:solidFill>
                <a:schemeClr val="bg1"/>
              </a:solidFill>
              <a:latin typeface="+mn-lt"/>
              <a:cs typeface="Euclid Circular B SemiBold"/>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611" y="4095750"/>
            <a:ext cx="1071691" cy="6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510379830"/>
              </p:ext>
            </p:extLst>
          </p:nvPr>
        </p:nvGraphicFramePr>
        <p:xfrm>
          <a:off x="216200" y="366210"/>
          <a:ext cx="8711599" cy="4789717"/>
        </p:xfrm>
        <a:graphic>
          <a:graphicData uri="http://schemas.openxmlformats.org/drawingml/2006/table">
            <a:tbl>
              <a:tblPr firstRow="1" firstCol="1" lastRow="1" lastCol="1" bandRow="1" bandCol="1"/>
              <a:tblGrid>
                <a:gridCol w="492962"/>
                <a:gridCol w="3698038"/>
                <a:gridCol w="1600200"/>
                <a:gridCol w="1371600"/>
                <a:gridCol w="1548799"/>
              </a:tblGrid>
              <a:tr h="224340">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7620" algn="ctr">
                        <a:lnSpc>
                          <a:spcPts val="1585"/>
                        </a:lnSpc>
                        <a:spcAft>
                          <a:spcPts val="0"/>
                        </a:spcAft>
                      </a:pPr>
                      <a:r>
                        <a:rPr lang="ru-RU" sz="1400" dirty="0">
                          <a:effectLst/>
                        </a:rPr>
                        <a:t>№</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59690" marR="49530" algn="ctr">
                        <a:lnSpc>
                          <a:spcPts val="1585"/>
                        </a:lnSpc>
                        <a:spcAft>
                          <a:spcPts val="0"/>
                        </a:spcAft>
                      </a:pPr>
                      <a:r>
                        <a:rPr lang="ru-RU" sz="900" dirty="0">
                          <a:effectLst/>
                        </a:rPr>
                        <a:t>Наименование</a:t>
                      </a:r>
                      <a:endParaRPr lang="ru-RU" sz="9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72085" marR="164465" algn="ctr">
                        <a:lnSpc>
                          <a:spcPts val="1585"/>
                        </a:lnSpc>
                        <a:spcAft>
                          <a:spcPts val="0"/>
                        </a:spcAft>
                      </a:pPr>
                      <a:r>
                        <a:rPr lang="ru-RU" sz="900" dirty="0">
                          <a:effectLst/>
                        </a:rPr>
                        <a:t>Количество</a:t>
                      </a:r>
                      <a:endParaRPr lang="ru-RU" sz="9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301625">
                        <a:lnSpc>
                          <a:spcPts val="1585"/>
                        </a:lnSpc>
                        <a:spcAft>
                          <a:spcPts val="0"/>
                        </a:spcAft>
                      </a:pPr>
                      <a:r>
                        <a:rPr lang="ru-RU" sz="900" dirty="0">
                          <a:effectLst/>
                        </a:rPr>
                        <a:t>Цена</a:t>
                      </a:r>
                    </a:p>
                    <a:p>
                      <a:pPr marL="277495">
                        <a:lnSpc>
                          <a:spcPts val="1555"/>
                        </a:lnSpc>
                        <a:spcAft>
                          <a:spcPts val="0"/>
                        </a:spcAft>
                      </a:pPr>
                      <a:r>
                        <a:rPr lang="ru-RU" sz="900" dirty="0">
                          <a:effectLst/>
                        </a:rPr>
                        <a:t>(руб.)</a:t>
                      </a:r>
                      <a:endParaRPr lang="ru-RU" sz="9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5420" algn="ctr">
                        <a:lnSpc>
                          <a:spcPts val="1585"/>
                        </a:lnSpc>
                        <a:spcAft>
                          <a:spcPts val="0"/>
                        </a:spcAft>
                      </a:pPr>
                      <a:r>
                        <a:rPr lang="ru-RU" sz="900" dirty="0">
                          <a:effectLst/>
                        </a:rPr>
                        <a:t>Сумма</a:t>
                      </a:r>
                      <a:r>
                        <a:rPr lang="ru-RU" sz="900" spc="-10" dirty="0">
                          <a:effectLst/>
                        </a:rPr>
                        <a:t> </a:t>
                      </a:r>
                      <a:r>
                        <a:rPr lang="ru-RU" sz="900" dirty="0">
                          <a:effectLst/>
                        </a:rPr>
                        <a:t>(</a:t>
                      </a:r>
                      <a:r>
                        <a:rPr lang="ru-RU" sz="900" dirty="0" err="1">
                          <a:effectLst/>
                        </a:rPr>
                        <a:t>руб</a:t>
                      </a:r>
                      <a:r>
                        <a:rPr lang="ru-RU" sz="900" dirty="0">
                          <a:effectLst/>
                        </a:rPr>
                        <a:t>)</a:t>
                      </a:r>
                      <a:endParaRPr lang="ru-RU" sz="9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r>
              <a:tr h="411025">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1.</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69215" marR="277495">
                        <a:lnSpc>
                          <a:spcPts val="1575"/>
                        </a:lnSpc>
                        <a:spcAft>
                          <a:spcPts val="0"/>
                        </a:spcAft>
                      </a:pPr>
                      <a:r>
                        <a:rPr lang="ru-RU" sz="1400" dirty="0">
                          <a:effectLst/>
                        </a:rPr>
                        <a:t>Семена</a:t>
                      </a:r>
                      <a:r>
                        <a:rPr lang="ru-RU" sz="1400" spc="-30" dirty="0">
                          <a:effectLst/>
                        </a:rPr>
                        <a:t> </a:t>
                      </a:r>
                      <a:r>
                        <a:rPr lang="ru-RU" sz="1400" dirty="0">
                          <a:effectLst/>
                        </a:rPr>
                        <a:t>цветочных</a:t>
                      </a:r>
                      <a:r>
                        <a:rPr lang="ru-RU" sz="1400" spc="-30" dirty="0">
                          <a:effectLst/>
                        </a:rPr>
                        <a:t> </a:t>
                      </a:r>
                      <a:r>
                        <a:rPr lang="ru-RU" sz="1400" dirty="0">
                          <a:effectLst/>
                        </a:rPr>
                        <a:t>культур</a:t>
                      </a:r>
                      <a:r>
                        <a:rPr lang="ru-RU" sz="1400" spc="-335" dirty="0">
                          <a:effectLst/>
                        </a:rPr>
                        <a:t> </a:t>
                      </a:r>
                      <a:r>
                        <a:rPr lang="ru-RU" sz="1400" dirty="0">
                          <a:effectLst/>
                        </a:rPr>
                        <a:t>для</a:t>
                      </a:r>
                      <a:r>
                        <a:rPr lang="ru-RU" sz="1400" spc="-5" dirty="0">
                          <a:effectLst/>
                        </a:rPr>
                        <a:t> </a:t>
                      </a:r>
                      <a:r>
                        <a:rPr lang="ru-RU" sz="1400" dirty="0">
                          <a:effectLst/>
                        </a:rPr>
                        <a:t>клумбы (</a:t>
                      </a:r>
                      <a:r>
                        <a:rPr lang="ru-RU" sz="1400" dirty="0" err="1" smtClean="0">
                          <a:effectLst/>
                        </a:rPr>
                        <a:t>Бархацы,Сальвии</a:t>
                      </a:r>
                      <a:r>
                        <a:rPr lang="ru-RU" sz="1400" dirty="0">
                          <a:effectLst/>
                        </a:rPr>
                        <a:t>,</a:t>
                      </a:r>
                      <a:r>
                        <a:rPr lang="ru-RU" sz="1400" spc="-20" dirty="0">
                          <a:effectLst/>
                        </a:rPr>
                        <a:t> </a:t>
                      </a:r>
                      <a:r>
                        <a:rPr lang="ru-RU" sz="1400" dirty="0" err="1">
                          <a:effectLst/>
                        </a:rPr>
                        <a:t>Агератум</a:t>
                      </a:r>
                      <a:r>
                        <a:rPr lang="ru-RU" sz="1400" dirty="0" smtClean="0">
                          <a:effectLst/>
                        </a:rPr>
                        <a:t>.)</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6985" algn="ctr">
                        <a:lnSpc>
                          <a:spcPts val="1575"/>
                        </a:lnSpc>
                        <a:spcAft>
                          <a:spcPts val="0"/>
                        </a:spcAft>
                      </a:pPr>
                      <a:r>
                        <a:rPr lang="ru-RU" sz="1400">
                          <a:effectLst/>
                        </a:rPr>
                        <a:t>9</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5885" algn="ctr">
                        <a:lnSpc>
                          <a:spcPts val="1575"/>
                        </a:lnSpc>
                        <a:spcAft>
                          <a:spcPts val="0"/>
                        </a:spcAft>
                      </a:pPr>
                      <a:r>
                        <a:rPr lang="ru-RU" sz="1400" dirty="0" smtClean="0">
                          <a:effectLst/>
                        </a:rPr>
                        <a:t>50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3515" algn="ctr">
                        <a:lnSpc>
                          <a:spcPts val="1575"/>
                        </a:lnSpc>
                        <a:spcAft>
                          <a:spcPts val="0"/>
                        </a:spcAft>
                      </a:pPr>
                      <a:r>
                        <a:rPr lang="ru-RU" sz="1400" dirty="0" smtClean="0">
                          <a:effectLst/>
                          <a:latin typeface="+mn-lt"/>
                          <a:ea typeface="+mn-ea"/>
                          <a:cs typeface="+mn-cs"/>
                        </a:rPr>
                        <a:t>450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631511">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2.</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49530" algn="l">
                        <a:lnSpc>
                          <a:spcPts val="1570"/>
                        </a:lnSpc>
                        <a:spcAft>
                          <a:spcPts val="0"/>
                        </a:spcAft>
                      </a:pPr>
                      <a:r>
                        <a:rPr lang="ru-RU" sz="1400" dirty="0">
                          <a:effectLst/>
                        </a:rPr>
                        <a:t>Туя</a:t>
                      </a:r>
                      <a:r>
                        <a:rPr lang="ru-RU" sz="1400" spc="-15" dirty="0">
                          <a:effectLst/>
                        </a:rPr>
                        <a:t> </a:t>
                      </a:r>
                      <a:r>
                        <a:rPr lang="ru-RU" sz="1400" dirty="0">
                          <a:effectLst/>
                        </a:rPr>
                        <a:t>смарагд</a:t>
                      </a:r>
                      <a:r>
                        <a:rPr lang="ru-RU" sz="1400" spc="-10" dirty="0">
                          <a:effectLst/>
                        </a:rPr>
                        <a:t> </a:t>
                      </a:r>
                      <a:r>
                        <a:rPr lang="ru-RU" sz="1400" dirty="0">
                          <a:effectLst/>
                        </a:rPr>
                        <a:t>(пирамидальная,</a:t>
                      </a:r>
                      <a:endParaRPr lang="ru-RU" sz="1100" dirty="0">
                        <a:effectLst/>
                      </a:endParaRPr>
                    </a:p>
                    <a:p>
                      <a:pPr marL="59690" marR="48895" algn="l">
                        <a:lnSpc>
                          <a:spcPts val="1540"/>
                        </a:lnSpc>
                        <a:spcAft>
                          <a:spcPts val="0"/>
                        </a:spcAft>
                      </a:pPr>
                      <a:r>
                        <a:rPr lang="ru-RU" sz="1400" dirty="0">
                          <a:effectLst/>
                        </a:rPr>
                        <a:t>высота</a:t>
                      </a:r>
                      <a:r>
                        <a:rPr lang="ru-RU" sz="1400" spc="-10" dirty="0">
                          <a:effectLst/>
                        </a:rPr>
                        <a:t> </a:t>
                      </a:r>
                      <a:r>
                        <a:rPr lang="ru-RU" sz="1400" dirty="0">
                          <a:effectLst/>
                        </a:rPr>
                        <a:t>1-1,2</a:t>
                      </a:r>
                      <a:r>
                        <a:rPr lang="ru-RU" sz="1400" spc="-10" dirty="0">
                          <a:effectLst/>
                        </a:rPr>
                        <a:t> </a:t>
                      </a:r>
                      <a:r>
                        <a:rPr lang="ru-RU" sz="1400" dirty="0">
                          <a:effectLst/>
                        </a:rPr>
                        <a:t>м)</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72085" marR="163195" algn="ctr">
                        <a:lnSpc>
                          <a:spcPts val="1575"/>
                        </a:lnSpc>
                        <a:spcAft>
                          <a:spcPts val="0"/>
                        </a:spcAft>
                      </a:pPr>
                      <a:r>
                        <a:rPr lang="ru-RU" sz="1400">
                          <a:effectLst/>
                        </a:rPr>
                        <a:t>36</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2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6520" algn="ctr">
                        <a:lnSpc>
                          <a:spcPts val="1575"/>
                        </a:lnSpc>
                        <a:spcAft>
                          <a:spcPts val="0"/>
                        </a:spcAft>
                      </a:pPr>
                      <a:r>
                        <a:rPr lang="ru-RU" sz="1400" dirty="0" smtClean="0">
                          <a:effectLst/>
                          <a:latin typeface="+mn-lt"/>
                          <a:ea typeface="+mn-ea"/>
                          <a:cs typeface="+mn-cs"/>
                        </a:rPr>
                        <a:t>1200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2245" algn="ctr">
                        <a:lnSpc>
                          <a:spcPts val="1575"/>
                        </a:lnSpc>
                        <a:spcAft>
                          <a:spcPts val="0"/>
                        </a:spcAft>
                      </a:pPr>
                      <a:r>
                        <a:rPr lang="ru-RU" sz="1400" dirty="0" smtClean="0">
                          <a:effectLst/>
                          <a:latin typeface="+mn-lt"/>
                          <a:ea typeface="+mn-ea"/>
                          <a:cs typeface="+mn-cs"/>
                        </a:rPr>
                        <a:t>43200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533007">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3.</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53975" algn="l">
                        <a:lnSpc>
                          <a:spcPts val="1575"/>
                        </a:lnSpc>
                        <a:spcAft>
                          <a:spcPts val="0"/>
                        </a:spcAft>
                      </a:pPr>
                      <a:r>
                        <a:rPr lang="ru-RU" sz="1400" dirty="0">
                          <a:effectLst/>
                        </a:rPr>
                        <a:t>Туя</a:t>
                      </a:r>
                      <a:r>
                        <a:rPr lang="ru-RU" sz="1400" spc="-15" dirty="0">
                          <a:effectLst/>
                        </a:rPr>
                        <a:t> </a:t>
                      </a:r>
                      <a:r>
                        <a:rPr lang="ru-RU" sz="1400" dirty="0">
                          <a:effectLst/>
                        </a:rPr>
                        <a:t>«</a:t>
                      </a:r>
                      <a:r>
                        <a:rPr lang="ru-RU" sz="1400" dirty="0" err="1">
                          <a:effectLst/>
                        </a:rPr>
                        <a:t>Даника</a:t>
                      </a:r>
                      <a:r>
                        <a:rPr lang="ru-RU" sz="1400" dirty="0">
                          <a:effectLst/>
                        </a:rPr>
                        <a:t>»</a:t>
                      </a:r>
                      <a:r>
                        <a:rPr lang="ru-RU" sz="1400" spc="-20" dirty="0">
                          <a:effectLst/>
                        </a:rPr>
                        <a:t> </a:t>
                      </a:r>
                      <a:r>
                        <a:rPr lang="ru-RU" sz="1400" dirty="0">
                          <a:effectLst/>
                        </a:rPr>
                        <a:t>(шарообразная)</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6985" algn="ctr">
                        <a:lnSpc>
                          <a:spcPts val="1575"/>
                        </a:lnSpc>
                        <a:spcAft>
                          <a:spcPts val="0"/>
                        </a:spcAft>
                      </a:pPr>
                      <a:r>
                        <a:rPr lang="ru-RU" sz="1400" dirty="0" smtClean="0">
                          <a:effectLst/>
                          <a:latin typeface="+mn-lt"/>
                          <a:ea typeface="+mn-ea"/>
                          <a:cs typeface="+mn-cs"/>
                        </a:rPr>
                        <a:t>6</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6520" algn="ctr">
                        <a:lnSpc>
                          <a:spcPts val="1575"/>
                        </a:lnSpc>
                        <a:spcAft>
                          <a:spcPts val="0"/>
                        </a:spcAft>
                      </a:pPr>
                      <a:r>
                        <a:rPr lang="ru-RU" sz="1400" dirty="0" smtClean="0">
                          <a:effectLst/>
                        </a:rPr>
                        <a:t>670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3515" algn="ctr">
                        <a:lnSpc>
                          <a:spcPts val="1575"/>
                        </a:lnSpc>
                        <a:spcAft>
                          <a:spcPts val="0"/>
                        </a:spcAft>
                      </a:pPr>
                      <a:r>
                        <a:rPr lang="ru-RU" sz="1400" dirty="0" smtClean="0">
                          <a:effectLst/>
                          <a:latin typeface="+mn-lt"/>
                          <a:ea typeface="+mn-ea"/>
                          <a:cs typeface="+mn-cs"/>
                        </a:rPr>
                        <a:t>4020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740482">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85"/>
                        </a:lnSpc>
                        <a:spcAft>
                          <a:spcPts val="0"/>
                        </a:spcAft>
                      </a:pPr>
                      <a:r>
                        <a:rPr lang="ru-RU" sz="1400">
                          <a:effectLst/>
                        </a:rPr>
                        <a:t>4.</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48260" algn="l">
                        <a:lnSpc>
                          <a:spcPts val="1585"/>
                        </a:lnSpc>
                        <a:spcAft>
                          <a:spcPts val="0"/>
                        </a:spcAft>
                      </a:pPr>
                      <a:r>
                        <a:rPr lang="ru-RU" sz="1400" dirty="0">
                          <a:effectLst/>
                        </a:rPr>
                        <a:t>Тротуарная</a:t>
                      </a:r>
                      <a:r>
                        <a:rPr lang="ru-RU" sz="1400" spc="-15" dirty="0">
                          <a:effectLst/>
                        </a:rPr>
                        <a:t> </a:t>
                      </a:r>
                      <a:r>
                        <a:rPr lang="ru-RU" sz="1400" dirty="0" smtClean="0">
                          <a:effectLst/>
                        </a:rPr>
                        <a:t>плитка,</a:t>
                      </a:r>
                    </a:p>
                    <a:p>
                      <a:pPr marL="59690" marR="48260" algn="l">
                        <a:lnSpc>
                          <a:spcPts val="1585"/>
                        </a:lnSpc>
                        <a:spcAft>
                          <a:spcPts val="0"/>
                        </a:spcAft>
                      </a:pPr>
                      <a:r>
                        <a:rPr lang="ru-RU" sz="1400" dirty="0" smtClean="0">
                          <a:effectLst/>
                        </a:rPr>
                        <a:t>цемент, песок.</a:t>
                      </a:r>
                    </a:p>
                    <a:p>
                      <a:pPr marL="59690" marR="48260" algn="l">
                        <a:lnSpc>
                          <a:spcPts val="1585"/>
                        </a:lnSpc>
                        <a:spcAft>
                          <a:spcPts val="0"/>
                        </a:spcAft>
                      </a:pPr>
                      <a:endParaRPr lang="ru-RU" sz="1400" dirty="0" smtClean="0">
                        <a:effectLst/>
                        <a:latin typeface="Times New Roman"/>
                        <a:ea typeface="Times New Roman"/>
                        <a:cs typeface="Times New Roman"/>
                      </a:endParaRPr>
                    </a:p>
                    <a:p>
                      <a:pPr marL="59690" marR="48260" algn="l">
                        <a:lnSpc>
                          <a:spcPts val="1585"/>
                        </a:lnSpc>
                        <a:spcAft>
                          <a:spcPts val="0"/>
                        </a:spcAft>
                      </a:pPr>
                      <a:endParaRPr lang="ru-RU" sz="1400" dirty="0" smtClean="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72085" marR="164465" algn="ctr">
                        <a:lnSpc>
                          <a:spcPts val="1585"/>
                        </a:lnSpc>
                        <a:spcAft>
                          <a:spcPts val="0"/>
                        </a:spcAft>
                      </a:pPr>
                      <a:r>
                        <a:rPr lang="ru-RU" sz="1400" spc="0" dirty="0" smtClean="0">
                          <a:effectLst/>
                        </a:rPr>
                        <a:t>200</a:t>
                      </a:r>
                      <a:r>
                        <a:rPr lang="ru-RU" sz="1400" spc="5" dirty="0" smtClean="0">
                          <a:effectLst/>
                        </a:rPr>
                        <a:t> </a:t>
                      </a:r>
                      <a:r>
                        <a:rPr lang="ru-RU" sz="1400" dirty="0" err="1">
                          <a:effectLst/>
                        </a:rPr>
                        <a:t>кв.м</a:t>
                      </a:r>
                      <a:r>
                        <a:rPr lang="ru-RU" sz="1400" dirty="0">
                          <a:effectLst/>
                        </a:rPr>
                        <a:t>.</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2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6520" algn="ctr">
                        <a:lnSpc>
                          <a:spcPts val="1585"/>
                        </a:lnSpc>
                        <a:spcAft>
                          <a:spcPts val="0"/>
                        </a:spcAft>
                      </a:pPr>
                      <a:r>
                        <a:rPr lang="ru-RU" sz="1400" dirty="0" smtClean="0">
                          <a:effectLst/>
                        </a:rPr>
                        <a:t>900 </a:t>
                      </a:r>
                      <a:r>
                        <a:rPr lang="ru-RU" sz="1400" dirty="0">
                          <a:effectLst/>
                        </a:rPr>
                        <a:t>(</a:t>
                      </a:r>
                      <a:r>
                        <a:rPr lang="ru-RU" sz="1400" dirty="0" err="1">
                          <a:effectLst/>
                        </a:rPr>
                        <a:t>кв.м</a:t>
                      </a:r>
                      <a:r>
                        <a:rPr lang="ru-RU" sz="1400" dirty="0">
                          <a:effectLst/>
                        </a:rPr>
                        <a:t>)</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2245" algn="ctr">
                        <a:lnSpc>
                          <a:spcPts val="1585"/>
                        </a:lnSpc>
                        <a:spcAft>
                          <a:spcPts val="0"/>
                        </a:spcAft>
                      </a:pPr>
                      <a:r>
                        <a:rPr lang="ru-RU" sz="1400" dirty="0" smtClean="0">
                          <a:effectLst/>
                          <a:latin typeface="+mn-lt"/>
                          <a:ea typeface="+mn-ea"/>
                          <a:cs typeface="+mn-cs"/>
                        </a:rPr>
                        <a:t>28</a:t>
                      </a:r>
                      <a:r>
                        <a:rPr lang="ru-RU" sz="1400" baseline="0" dirty="0" smtClean="0">
                          <a:effectLst/>
                          <a:latin typeface="+mn-lt"/>
                          <a:ea typeface="+mn-ea"/>
                          <a:cs typeface="+mn-cs"/>
                        </a:rPr>
                        <a:t> 000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762000">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5.</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50165" algn="l">
                        <a:lnSpc>
                          <a:spcPts val="1575"/>
                        </a:lnSpc>
                        <a:spcAft>
                          <a:spcPts val="0"/>
                        </a:spcAft>
                      </a:pPr>
                      <a:r>
                        <a:rPr lang="ru-RU" sz="1400" dirty="0">
                          <a:effectLst/>
                        </a:rPr>
                        <a:t>Бордюры</a:t>
                      </a:r>
                      <a:r>
                        <a:rPr lang="ru-RU" sz="1400" spc="-20" dirty="0">
                          <a:effectLst/>
                        </a:rPr>
                        <a:t> </a:t>
                      </a:r>
                      <a:r>
                        <a:rPr lang="ru-RU" sz="1400" dirty="0" smtClean="0">
                          <a:effectLst/>
                        </a:rPr>
                        <a:t>тротуарные</a:t>
                      </a:r>
                    </a:p>
                    <a:p>
                      <a:pPr marL="59690" marR="50165" algn="l">
                        <a:lnSpc>
                          <a:spcPts val="1575"/>
                        </a:lnSpc>
                        <a:spcAft>
                          <a:spcPts val="0"/>
                        </a:spcAft>
                      </a:pPr>
                      <a:endParaRPr lang="ru-RU" sz="1400" dirty="0" smtClean="0">
                        <a:effectLst/>
                        <a:latin typeface="Times New Roman"/>
                        <a:ea typeface="Times New Roman"/>
                        <a:cs typeface="Times New Roman"/>
                      </a:endParaRPr>
                    </a:p>
                    <a:p>
                      <a:pPr marL="59690" marR="50165" algn="l">
                        <a:lnSpc>
                          <a:spcPts val="1575"/>
                        </a:lnSpc>
                        <a:spcAft>
                          <a:spcPts val="0"/>
                        </a:spcAft>
                      </a:pPr>
                      <a:endParaRPr lang="ru-RU" sz="1400" dirty="0" smtClean="0">
                        <a:effectLst/>
                        <a:latin typeface="Times New Roman"/>
                        <a:ea typeface="Times New Roman"/>
                        <a:cs typeface="Times New Roman"/>
                      </a:endParaRPr>
                    </a:p>
                    <a:p>
                      <a:pPr marL="59690" marR="50165" algn="l">
                        <a:lnSpc>
                          <a:spcPts val="1575"/>
                        </a:lnSpc>
                        <a:spcAft>
                          <a:spcPts val="0"/>
                        </a:spcAft>
                      </a:pP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71450" marR="164465" algn="ctr">
                        <a:lnSpc>
                          <a:spcPts val="1575"/>
                        </a:lnSpc>
                        <a:spcAft>
                          <a:spcPts val="0"/>
                        </a:spcAft>
                      </a:pPr>
                      <a:r>
                        <a:rPr lang="ru-RU" sz="1400" dirty="0">
                          <a:effectLst/>
                        </a:rPr>
                        <a:t>9</a:t>
                      </a:r>
                      <a:r>
                        <a:rPr lang="ru-RU" sz="1400" dirty="0" smtClean="0">
                          <a:effectLst/>
                        </a:rPr>
                        <a:t>3</a:t>
                      </a:r>
                      <a:r>
                        <a:rPr lang="ru-RU" sz="1400" spc="5" dirty="0" smtClean="0">
                          <a:effectLst/>
                        </a:rPr>
                        <a:t> </a:t>
                      </a:r>
                      <a:r>
                        <a:rPr lang="ru-RU" sz="1400" dirty="0">
                          <a:effectLst/>
                        </a:rPr>
                        <a:t>м</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6520" algn="ctr">
                        <a:lnSpc>
                          <a:spcPts val="1575"/>
                        </a:lnSpc>
                        <a:spcAft>
                          <a:spcPts val="0"/>
                        </a:spcAft>
                      </a:pPr>
                      <a:r>
                        <a:rPr lang="ru-RU" sz="1400" dirty="0" smtClean="0">
                          <a:effectLst/>
                        </a:rPr>
                        <a:t>250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3515" algn="ctr">
                        <a:lnSpc>
                          <a:spcPts val="1575"/>
                        </a:lnSpc>
                        <a:spcAft>
                          <a:spcPts val="0"/>
                        </a:spcAft>
                      </a:pPr>
                      <a:r>
                        <a:rPr lang="ru-RU" sz="1400" dirty="0" smtClean="0">
                          <a:effectLst/>
                          <a:latin typeface="+mn-lt"/>
                          <a:ea typeface="+mn-ea"/>
                          <a:cs typeface="+mn-cs"/>
                        </a:rPr>
                        <a:t>23250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653034">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6.</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47625" algn="l">
                        <a:lnSpc>
                          <a:spcPts val="1575"/>
                        </a:lnSpc>
                        <a:spcAft>
                          <a:spcPts val="0"/>
                        </a:spcAft>
                      </a:pPr>
                      <a:r>
                        <a:rPr lang="ru-RU" sz="1400" dirty="0" smtClean="0">
                          <a:effectLst/>
                        </a:rPr>
                        <a:t>Скамейка</a:t>
                      </a:r>
                    </a:p>
                    <a:p>
                      <a:pPr marL="59690" marR="47625" algn="l">
                        <a:lnSpc>
                          <a:spcPts val="1575"/>
                        </a:lnSpc>
                        <a:spcAft>
                          <a:spcPts val="0"/>
                        </a:spcAft>
                      </a:pPr>
                      <a:endParaRPr lang="ru-RU" sz="1400" dirty="0" smtClean="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6985" algn="ctr">
                        <a:lnSpc>
                          <a:spcPts val="1575"/>
                        </a:lnSpc>
                        <a:spcAft>
                          <a:spcPts val="0"/>
                        </a:spcAft>
                      </a:pPr>
                      <a:r>
                        <a:rPr lang="ru-RU" sz="1400" dirty="0" smtClean="0">
                          <a:effectLst/>
                          <a:latin typeface="+mn-lt"/>
                          <a:ea typeface="+mn-ea"/>
                          <a:cs typeface="+mn-cs"/>
                        </a:rPr>
                        <a:t>6</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2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1600" marR="96520" algn="ctr">
                        <a:lnSpc>
                          <a:spcPts val="1575"/>
                        </a:lnSpc>
                        <a:spcAft>
                          <a:spcPts val="0"/>
                        </a:spcAft>
                      </a:pPr>
                      <a:r>
                        <a:rPr lang="ru-RU" sz="1400" dirty="0" smtClean="0">
                          <a:effectLst/>
                          <a:latin typeface="+mn-lt"/>
                          <a:ea typeface="+mn-ea"/>
                          <a:cs typeface="+mn-cs"/>
                        </a:rPr>
                        <a:t>5700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2245" algn="ctr">
                        <a:lnSpc>
                          <a:spcPts val="1575"/>
                        </a:lnSpc>
                        <a:spcAft>
                          <a:spcPts val="0"/>
                        </a:spcAft>
                      </a:pPr>
                      <a:r>
                        <a:rPr lang="ru-RU" sz="1400" dirty="0" smtClean="0">
                          <a:effectLst/>
                          <a:latin typeface="+mn-lt"/>
                          <a:ea typeface="+mn-ea"/>
                          <a:cs typeface="+mn-cs"/>
                        </a:rPr>
                        <a:t>34200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r h="325940">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00330" marR="90805" algn="ctr">
                        <a:lnSpc>
                          <a:spcPts val="1575"/>
                        </a:lnSpc>
                        <a:spcAft>
                          <a:spcPts val="0"/>
                        </a:spcAft>
                      </a:pPr>
                      <a:r>
                        <a:rPr lang="ru-RU" sz="1400">
                          <a:effectLst/>
                        </a:rPr>
                        <a:t>7.</a:t>
                      </a:r>
                      <a:endParaRPr lang="ru-RU" sz="110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59690" marR="48260" algn="l">
                        <a:lnSpc>
                          <a:spcPts val="1575"/>
                        </a:lnSpc>
                        <a:spcAft>
                          <a:spcPts val="0"/>
                        </a:spcAft>
                      </a:pPr>
                      <a:r>
                        <a:rPr lang="ru-RU" sz="1400" spc="-20" dirty="0" smtClean="0">
                          <a:effectLst/>
                        </a:rPr>
                        <a:t> </a:t>
                      </a:r>
                      <a:r>
                        <a:rPr lang="ru-RU" sz="1400" spc="0" dirty="0" smtClean="0">
                          <a:effectLst/>
                        </a:rPr>
                        <a:t>Т</a:t>
                      </a:r>
                      <a:r>
                        <a:rPr lang="ru-RU" sz="1400" dirty="0" smtClean="0">
                          <a:effectLst/>
                        </a:rPr>
                        <a:t>аблички</a:t>
                      </a:r>
                      <a:r>
                        <a:rPr lang="ru-RU" sz="1400" baseline="0" dirty="0" smtClean="0">
                          <a:effectLst/>
                        </a:rPr>
                        <a:t> </a:t>
                      </a:r>
                      <a:r>
                        <a:rPr lang="ru-RU" sz="1100" dirty="0" smtClean="0"/>
                        <a:t>с QR кодом </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6985" algn="ctr">
                        <a:lnSpc>
                          <a:spcPts val="1575"/>
                        </a:lnSpc>
                        <a:spcAft>
                          <a:spcPts val="0"/>
                        </a:spcAft>
                      </a:pPr>
                      <a:r>
                        <a:rPr lang="ru-RU" sz="1400" dirty="0">
                          <a:effectLst/>
                          <a:latin typeface="+mn-lt"/>
                          <a:ea typeface="+mn-ea"/>
                          <a:cs typeface="+mn-cs"/>
                        </a:rPr>
                        <a:t>2</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a:solidFill>
                            <a:schemeClr val="dk1"/>
                          </a:solidFill>
                          <a:latin typeface="Segoe UI"/>
                          <a:ea typeface=""/>
                          <a:cs typeface=""/>
                        </a:defRPr>
                      </a:lvl1pPr>
                      <a:lvl2pPr marL="457200">
                        <a:defRPr>
                          <a:solidFill>
                            <a:schemeClr val="dk1"/>
                          </a:solidFill>
                          <a:latin typeface="Segoe UI"/>
                          <a:ea typeface=""/>
                          <a:cs typeface=""/>
                        </a:defRPr>
                      </a:lvl2pPr>
                      <a:lvl3pPr marL="914400">
                        <a:defRPr>
                          <a:solidFill>
                            <a:schemeClr val="dk1"/>
                          </a:solidFill>
                          <a:latin typeface="Segoe UI"/>
                          <a:ea typeface=""/>
                          <a:cs typeface=""/>
                        </a:defRPr>
                      </a:lvl3pPr>
                      <a:lvl4pPr marL="1371600">
                        <a:defRPr>
                          <a:solidFill>
                            <a:schemeClr val="dk1"/>
                          </a:solidFill>
                          <a:latin typeface="Segoe UI"/>
                          <a:ea typeface=""/>
                          <a:cs typeface=""/>
                        </a:defRPr>
                      </a:lvl4pPr>
                      <a:lvl5pPr marL="1828800">
                        <a:defRPr>
                          <a:solidFill>
                            <a:schemeClr val="dk1"/>
                          </a:solidFill>
                          <a:latin typeface="Segoe UI"/>
                          <a:ea typeface=""/>
                          <a:cs typeface=""/>
                        </a:defRPr>
                      </a:lvl5pPr>
                      <a:lvl6pPr marL="2286000">
                        <a:defRPr>
                          <a:solidFill>
                            <a:schemeClr val="dk1"/>
                          </a:solidFill>
                          <a:latin typeface="Segoe UI"/>
                          <a:ea typeface=""/>
                          <a:cs typeface=""/>
                        </a:defRPr>
                      </a:lvl6pPr>
                      <a:lvl7pPr marL="2743200">
                        <a:defRPr>
                          <a:solidFill>
                            <a:schemeClr val="dk1"/>
                          </a:solidFill>
                          <a:latin typeface="Segoe UI"/>
                          <a:ea typeface=""/>
                          <a:cs typeface=""/>
                        </a:defRPr>
                      </a:lvl7pPr>
                      <a:lvl8pPr marL="3200400">
                        <a:defRPr>
                          <a:solidFill>
                            <a:schemeClr val="dk1"/>
                          </a:solidFill>
                          <a:latin typeface="Segoe UI"/>
                          <a:ea typeface=""/>
                          <a:cs typeface=""/>
                        </a:defRPr>
                      </a:lvl8pPr>
                      <a:lvl9pPr marL="3657600">
                        <a:defRPr>
                          <a:solidFill>
                            <a:schemeClr val="dk1"/>
                          </a:solidFill>
                          <a:latin typeface="Segoe UI"/>
                          <a:ea typeface=""/>
                          <a:cs typeface=""/>
                        </a:defRPr>
                      </a:lvl9pPr>
                    </a:lstStyle>
                    <a:p>
                      <a:pPr marL="102235" marR="96520" algn="ctr">
                        <a:lnSpc>
                          <a:spcPts val="1575"/>
                        </a:lnSpc>
                        <a:spcAft>
                          <a:spcPts val="0"/>
                        </a:spcAft>
                      </a:pPr>
                      <a:r>
                        <a:rPr lang="ru-RU" sz="1400" dirty="0" smtClean="0">
                          <a:effectLst/>
                          <a:latin typeface="+mn-lt"/>
                          <a:ea typeface="+mn-ea"/>
                          <a:cs typeface="+mn-cs"/>
                        </a:rPr>
                        <a:t>4000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tint val="40000"/>
                      </a:srgbClr>
                    </a:solidFill>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3515" algn="ctr">
                        <a:lnSpc>
                          <a:spcPts val="1575"/>
                        </a:lnSpc>
                        <a:spcAft>
                          <a:spcPts val="0"/>
                        </a:spcAft>
                      </a:pPr>
                      <a:r>
                        <a:rPr lang="ru-RU" sz="1400" dirty="0" smtClean="0">
                          <a:effectLst/>
                          <a:latin typeface="+mn-lt"/>
                          <a:ea typeface="+mn-ea"/>
                          <a:cs typeface="+mn-cs"/>
                        </a:rPr>
                        <a:t>8000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E56925"/>
                    </a:solidFill>
                  </a:tcPr>
                </a:tc>
              </a:tr>
              <a:tr h="176480">
                <a:tc gridSpan="4">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2254885" marR="2246630" algn="ctr">
                        <a:lnSpc>
                          <a:spcPts val="1585"/>
                        </a:lnSpc>
                        <a:spcAft>
                          <a:spcPts val="0"/>
                        </a:spcAft>
                      </a:pPr>
                      <a:r>
                        <a:rPr lang="ru-RU" sz="1400" dirty="0">
                          <a:effectLst/>
                        </a:rPr>
                        <a:t>Итого:</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lvl1pPr marL="0">
                        <a:defRPr b="1">
                          <a:solidFill>
                            <a:schemeClr val="lt1"/>
                          </a:solidFill>
                          <a:latin typeface="Segoe UI"/>
                          <a:ea typeface=""/>
                          <a:cs typeface=""/>
                        </a:defRPr>
                      </a:lvl1pPr>
                      <a:lvl2pPr marL="457200">
                        <a:defRPr b="1">
                          <a:solidFill>
                            <a:schemeClr val="lt1"/>
                          </a:solidFill>
                          <a:latin typeface="Segoe UI"/>
                          <a:ea typeface=""/>
                          <a:cs typeface=""/>
                        </a:defRPr>
                      </a:lvl2pPr>
                      <a:lvl3pPr marL="914400">
                        <a:defRPr b="1">
                          <a:solidFill>
                            <a:schemeClr val="lt1"/>
                          </a:solidFill>
                          <a:latin typeface="Segoe UI"/>
                          <a:ea typeface=""/>
                          <a:cs typeface=""/>
                        </a:defRPr>
                      </a:lvl3pPr>
                      <a:lvl4pPr marL="1371600">
                        <a:defRPr b="1">
                          <a:solidFill>
                            <a:schemeClr val="lt1"/>
                          </a:solidFill>
                          <a:latin typeface="Segoe UI"/>
                          <a:ea typeface=""/>
                          <a:cs typeface=""/>
                        </a:defRPr>
                      </a:lvl4pPr>
                      <a:lvl5pPr marL="1828800">
                        <a:defRPr b="1">
                          <a:solidFill>
                            <a:schemeClr val="lt1"/>
                          </a:solidFill>
                          <a:latin typeface="Segoe UI"/>
                          <a:ea typeface=""/>
                          <a:cs typeface=""/>
                        </a:defRPr>
                      </a:lvl5pPr>
                      <a:lvl6pPr marL="2286000">
                        <a:defRPr b="1">
                          <a:solidFill>
                            <a:schemeClr val="lt1"/>
                          </a:solidFill>
                          <a:latin typeface="Segoe UI"/>
                          <a:ea typeface=""/>
                          <a:cs typeface=""/>
                        </a:defRPr>
                      </a:lvl6pPr>
                      <a:lvl7pPr marL="2743200">
                        <a:defRPr b="1">
                          <a:solidFill>
                            <a:schemeClr val="lt1"/>
                          </a:solidFill>
                          <a:latin typeface="Segoe UI"/>
                          <a:ea typeface=""/>
                          <a:cs typeface=""/>
                        </a:defRPr>
                      </a:lvl7pPr>
                      <a:lvl8pPr marL="3200400">
                        <a:defRPr b="1">
                          <a:solidFill>
                            <a:schemeClr val="lt1"/>
                          </a:solidFill>
                          <a:latin typeface="Segoe UI"/>
                          <a:ea typeface=""/>
                          <a:cs typeface=""/>
                        </a:defRPr>
                      </a:lvl8pPr>
                      <a:lvl9pPr marL="3657600">
                        <a:defRPr b="1">
                          <a:solidFill>
                            <a:schemeClr val="lt1"/>
                          </a:solidFill>
                          <a:latin typeface="Segoe UI"/>
                          <a:ea typeface=""/>
                          <a:cs typeface=""/>
                        </a:defRPr>
                      </a:lvl9pPr>
                    </a:lstStyle>
                    <a:p>
                      <a:pPr marL="188595" marR="182245" algn="ctr">
                        <a:lnSpc>
                          <a:spcPts val="1585"/>
                        </a:lnSpc>
                        <a:spcAft>
                          <a:spcPts val="0"/>
                        </a:spcAft>
                      </a:pPr>
                      <a:r>
                        <a:rPr lang="ru-RU" sz="1400" smtClean="0">
                          <a:effectLst/>
                          <a:latin typeface="+mn-lt"/>
                          <a:ea typeface="+mn-ea"/>
                          <a:cs typeface="+mn-cs"/>
                        </a:rPr>
                        <a:t>138000</a:t>
                      </a:r>
                      <a:endParaRPr lang="ru-RU" sz="1100" dirty="0">
                        <a:effectLst/>
                        <a:latin typeface="Times New Roman"/>
                        <a:ea typeface="Times New Roman"/>
                        <a:cs typeface="Times New Roman"/>
                      </a:endParaRPr>
                    </a:p>
                  </a:txBody>
                  <a:tcPr marL="0" marR="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56925"/>
                    </a:solidFill>
                  </a:tcPr>
                </a:tc>
              </a:tr>
            </a:tbl>
          </a:graphicData>
        </a:graphic>
      </p:graphicFrame>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84563"/>
            <a:ext cx="1012548"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1900527"/>
            <a:ext cx="1012548"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0899" y="2499014"/>
            <a:ext cx="101254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184814"/>
            <a:ext cx="1012549" cy="7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896" y="3943350"/>
            <a:ext cx="1012549" cy="65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7" name="Прямоугольник 56"/>
          <p:cNvSpPr>
            <a:spLocks noGrp="1" noRot="1" noMove="1" noResize="1" noEditPoints="1" noAdjustHandles="1" noChangeArrowheads="1" noChangeShapeType="1"/>
          </p:cNvSpPr>
          <p:nvPr/>
        </p:nvSpPr>
        <p:spPr bwMode="auto">
          <a:xfrm>
            <a:off x="0" y="0"/>
            <a:ext cx="9144000" cy="5143500"/>
          </a:xfrm>
          <a:prstGeom prst="rect">
            <a:avLst/>
          </a:prstGeom>
          <a:solidFill>
            <a:srgbClr val="FF6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a:t>Ожидаемые результаты</a:t>
            </a:r>
            <a:br>
              <a:rPr lang="ru-RU" dirty="0"/>
            </a:br>
            <a:r>
              <a:rPr lang="ru-RU" dirty="0"/>
              <a:t>(качественные и количественные)</a:t>
            </a:r>
          </a:p>
        </p:txBody>
      </p:sp>
      <p:sp>
        <p:nvSpPr>
          <p:cNvPr id="61" name="Скругленный прямоугольник 60"/>
          <p:cNvSpPr/>
          <p:nvPr/>
        </p:nvSpPr>
        <p:spPr bwMode="auto">
          <a:xfrm>
            <a:off x="457197" y="1123950"/>
            <a:ext cx="8157243" cy="3733800"/>
          </a:xfrm>
          <a:prstGeom prst="roundRect">
            <a:avLst>
              <a:gd name="adj" fmla="val 16667"/>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ru-RU" sz="1400" b="1" i="1" dirty="0" smtClean="0">
                <a:solidFill>
                  <a:schemeClr val="tx1"/>
                </a:solidFill>
                <a:latin typeface="Times New Roman" panose="02020603050405020304" pitchFamily="18" charset="0"/>
                <a:cs typeface="Times New Roman" panose="02020603050405020304" pitchFamily="18" charset="0"/>
              </a:rPr>
              <a:t>Качественные результаты проекта:</a:t>
            </a:r>
            <a:endParaRPr lang="ru-RU" sz="1400" b="1" dirty="0" smtClean="0">
              <a:solidFill>
                <a:schemeClr val="tx1"/>
              </a:solidFill>
              <a:latin typeface="Times New Roman" panose="02020603050405020304" pitchFamily="18" charset="0"/>
              <a:cs typeface="Times New Roman" panose="02020603050405020304" pitchFamily="18" charset="0"/>
            </a:endParaRPr>
          </a:p>
          <a:p>
            <a:pPr lvl="0" algn="l"/>
            <a:r>
              <a:rPr lang="ru-RU" sz="1400" dirty="0" smtClean="0">
                <a:solidFill>
                  <a:schemeClr val="tx1"/>
                </a:solidFill>
                <a:latin typeface="Times New Roman" panose="02020603050405020304" pitchFamily="18" charset="0"/>
                <a:cs typeface="Times New Roman" panose="02020603050405020304" pitchFamily="18" charset="0"/>
              </a:rPr>
              <a:t>Обучающиеся приобретут социальные навыки: умение работать в группе, организовывать свою деятельность, общаться и сотрудничать со взрослыми..</a:t>
            </a:r>
          </a:p>
          <a:p>
            <a:pPr lvl="0" algn="l"/>
            <a:r>
              <a:rPr lang="ru-RU" sz="1400" dirty="0" smtClean="0">
                <a:solidFill>
                  <a:schemeClr val="tx1"/>
                </a:solidFill>
                <a:latin typeface="Times New Roman" panose="02020603050405020304" pitchFamily="18" charset="0"/>
                <a:cs typeface="Times New Roman" panose="02020603050405020304" pitchFamily="18" charset="0"/>
              </a:rPr>
              <a:t>Работа над проектом будет способствовать воспитанию чувства уважения и любви к своим корням, людям старшего поколения, к малой Родине</a:t>
            </a:r>
          </a:p>
          <a:p>
            <a:pPr lvl="0" algn="l"/>
            <a:r>
              <a:rPr lang="ru-RU" sz="1400" dirty="0" smtClean="0">
                <a:solidFill>
                  <a:schemeClr val="tx1"/>
                </a:solidFill>
                <a:latin typeface="Times New Roman" panose="02020603050405020304" pitchFamily="18" charset="0"/>
                <a:cs typeface="Times New Roman" panose="02020603050405020304" pitchFamily="18" charset="0"/>
              </a:rPr>
              <a:t>К реализации проекта планируется привлечь органы власти, спонсоров, родственников участников СВО</a:t>
            </a:r>
          </a:p>
          <a:p>
            <a:pPr algn="l"/>
            <a:endParaRPr lang="ru-RU" sz="1400" b="1" i="1" dirty="0" smtClean="0">
              <a:solidFill>
                <a:schemeClr val="tx1"/>
              </a:solidFill>
              <a:latin typeface="Times New Roman" panose="02020603050405020304" pitchFamily="18" charset="0"/>
              <a:cs typeface="Times New Roman" panose="02020603050405020304" pitchFamily="18" charset="0"/>
            </a:endParaRPr>
          </a:p>
          <a:p>
            <a:pPr algn="l"/>
            <a:r>
              <a:rPr lang="ru-RU" sz="1400" b="1" i="1" dirty="0" smtClean="0">
                <a:solidFill>
                  <a:schemeClr val="tx1"/>
                </a:solidFill>
                <a:latin typeface="Times New Roman" panose="02020603050405020304" pitchFamily="18" charset="0"/>
                <a:cs typeface="Times New Roman" panose="02020603050405020304" pitchFamily="18" charset="0"/>
              </a:rPr>
              <a:t>Количественные результаты проекта:</a:t>
            </a:r>
            <a:endParaRPr lang="ru-RU" sz="1400" dirty="0" smtClean="0">
              <a:solidFill>
                <a:schemeClr val="tx1"/>
              </a:solidFill>
              <a:latin typeface="Times New Roman" panose="02020603050405020304" pitchFamily="18" charset="0"/>
              <a:cs typeface="Times New Roman" panose="02020603050405020304" pitchFamily="18" charset="0"/>
            </a:endParaRPr>
          </a:p>
          <a:p>
            <a:pPr lvl="0" algn="l"/>
            <a:r>
              <a:rPr lang="ru-RU" sz="1400" dirty="0" smtClean="0">
                <a:solidFill>
                  <a:schemeClr val="tx1"/>
                </a:solidFill>
                <a:latin typeface="Times New Roman" panose="02020603050405020304" pitchFamily="18" charset="0"/>
                <a:cs typeface="Times New Roman" panose="02020603050405020304" pitchFamily="18" charset="0"/>
              </a:rPr>
              <a:t>К работе над проектом привлечено 10 обучающихся колледжа , членов волонтёрского отряда «От сердца к сердцу».</a:t>
            </a:r>
          </a:p>
          <a:p>
            <a:pPr lvl="0" algn="l"/>
            <a:r>
              <a:rPr lang="ru-RU" sz="1400" dirty="0" smtClean="0">
                <a:solidFill>
                  <a:schemeClr val="tx1"/>
                </a:solidFill>
                <a:latin typeface="Times New Roman" panose="02020603050405020304" pitchFamily="18" charset="0"/>
                <a:cs typeface="Times New Roman" panose="02020603050405020304" pitchFamily="18" charset="0"/>
              </a:rPr>
              <a:t>Будут оформлены дорожки из тротуарной плитки.</a:t>
            </a:r>
          </a:p>
          <a:p>
            <a:pPr lvl="0" algn="l"/>
            <a:r>
              <a:rPr lang="ru-RU" sz="1400" dirty="0" smtClean="0">
                <a:solidFill>
                  <a:schemeClr val="tx1"/>
                </a:solidFill>
                <a:latin typeface="Times New Roman" panose="02020603050405020304" pitchFamily="18" charset="0"/>
                <a:cs typeface="Times New Roman" panose="02020603050405020304" pitchFamily="18" charset="0"/>
              </a:rPr>
              <a:t>Будет разбита большая цветочная клумба, высажены саженцы цветов</a:t>
            </a:r>
          </a:p>
          <a:p>
            <a:pPr lvl="0" algn="l"/>
            <a:r>
              <a:rPr lang="ru-RU" sz="1400" dirty="0" smtClean="0">
                <a:solidFill>
                  <a:schemeClr val="tx1"/>
                </a:solidFill>
                <a:latin typeface="Times New Roman" panose="02020603050405020304" pitchFamily="18" charset="0"/>
                <a:cs typeface="Times New Roman" panose="02020603050405020304" pitchFamily="18" charset="0"/>
              </a:rPr>
              <a:t>Будет посажена аллея туй</a:t>
            </a:r>
          </a:p>
          <a:p>
            <a:pPr lvl="0" algn="l"/>
            <a:r>
              <a:rPr lang="ru-RU" sz="1400" dirty="0" smtClean="0">
                <a:solidFill>
                  <a:schemeClr val="tx1"/>
                </a:solidFill>
                <a:latin typeface="Times New Roman" panose="02020603050405020304" pitchFamily="18" charset="0"/>
                <a:cs typeface="Times New Roman" panose="02020603050405020304" pitchFamily="18" charset="0"/>
              </a:rPr>
              <a:t>Будут установлены скамейки</a:t>
            </a:r>
          </a:p>
          <a:p>
            <a:pPr lvl="0" algn="l"/>
            <a:r>
              <a:rPr lang="ru-RU" sz="1400" dirty="0" smtClean="0">
                <a:solidFill>
                  <a:schemeClr val="tx1"/>
                </a:solidFill>
                <a:latin typeface="Times New Roman" panose="02020603050405020304" pitchFamily="18" charset="0"/>
                <a:cs typeface="Times New Roman" panose="02020603050405020304" pitchFamily="18" charset="0"/>
              </a:rPr>
              <a:t>Будет установлена мемориальная табличка «Аллея Памяти»</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7800" y="361950"/>
            <a:ext cx="4800600" cy="646331"/>
          </a:xfrm>
          <a:prstGeom prst="rect">
            <a:avLst/>
          </a:prstGeom>
          <a:noFill/>
        </p:spPr>
        <p:txBody>
          <a:bodyPr wrap="square" rtlCol="0">
            <a:spAutoFit/>
          </a:bodyPr>
          <a:lstStyle/>
          <a:p>
            <a:pPr algn="ctr"/>
            <a:r>
              <a:rPr lang="ru-RU" dirty="0" smtClean="0"/>
              <a:t>Ожидаемые результаты</a:t>
            </a:r>
            <a:br>
              <a:rPr lang="ru-RU" dirty="0" smtClean="0"/>
            </a:br>
            <a:r>
              <a:rPr lang="ru-RU" dirty="0" smtClean="0"/>
              <a:t>(качественные и количественные)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Прямоугольник 10"/>
          <p:cNvSpPr>
            <a:spLocks noGrp="1" noRot="1" noMove="1" noResize="1" noEditPoints="1" noAdjustHandles="1" noChangeArrowheads="1" noChangeShapeType="1"/>
          </p:cNvSpPr>
          <p:nvPr/>
        </p:nvSpPr>
        <p:spPr bwMode="auto">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4" name="Скругленный прямоугольник 13"/>
          <p:cNvSpPr/>
          <p:nvPr/>
        </p:nvSpPr>
        <p:spPr bwMode="auto">
          <a:xfrm>
            <a:off x="314627" y="666750"/>
            <a:ext cx="4343399" cy="4267200"/>
          </a:xfrm>
          <a:prstGeom prst="roundRect">
            <a:avLst>
              <a:gd name="adj" fmla="val 5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ru-RU" sz="1200" dirty="0" smtClean="0">
                <a:solidFill>
                  <a:schemeClr val="tx1"/>
                </a:solidFill>
                <a:latin typeface="Times New Roman" panose="02020603050405020304" pitchFamily="18" charset="0"/>
                <a:cs typeface="Times New Roman" panose="02020603050405020304" pitchFamily="18" charset="0"/>
              </a:rPr>
              <a:t>Проведя расчеты сметы, мы учли, что мы сможем сами сделать бесплатно. Грабли, мётлы, секатор, лопаты, мешки для мусора мы сможем принести из дома. Для закупки семян цветов потратить деньги, полученные нами за активное участие в городских акциях, а вырастить рассаду цветов мы сможем сами  в колледже.</a:t>
            </a:r>
          </a:p>
          <a:p>
            <a:pPr algn="l"/>
            <a:r>
              <a:rPr lang="ru-RU" sz="1200" dirty="0" smtClean="0">
                <a:solidFill>
                  <a:schemeClr val="tx1"/>
                </a:solidFill>
                <a:latin typeface="Times New Roman" panose="02020603050405020304" pitchFamily="18" charset="0"/>
                <a:cs typeface="Times New Roman" panose="02020603050405020304" pitchFamily="18" charset="0"/>
              </a:rPr>
              <a:t>В настоящий момент ведётся работа по:</a:t>
            </a:r>
          </a:p>
          <a:p>
            <a:pPr lvl="0" algn="l"/>
            <a:r>
              <a:rPr lang="ru-RU" sz="1200" dirty="0" smtClean="0">
                <a:solidFill>
                  <a:schemeClr val="tx1"/>
                </a:solidFill>
                <a:latin typeface="Times New Roman" panose="02020603050405020304" pitchFamily="18" charset="0"/>
                <a:cs typeface="Times New Roman" panose="02020603050405020304" pitchFamily="18" charset="0"/>
              </a:rPr>
              <a:t>информированию учащихся и родителей колледжа и жителей города о реализуемом проекте;</a:t>
            </a:r>
          </a:p>
          <a:p>
            <a:pPr lvl="0" algn="l"/>
            <a:r>
              <a:rPr lang="ru-RU" sz="1200" dirty="0" smtClean="0">
                <a:solidFill>
                  <a:schemeClr val="tx1"/>
                </a:solidFill>
                <a:latin typeface="Times New Roman" panose="02020603050405020304" pitchFamily="18" charset="0"/>
                <a:cs typeface="Times New Roman" panose="02020603050405020304" pitchFamily="18" charset="0"/>
              </a:rPr>
              <a:t>- разъяснению </a:t>
            </a:r>
            <a:r>
              <a:rPr lang="ru-RU" sz="1200" dirty="0" smtClean="0">
                <a:solidFill>
                  <a:schemeClr val="tx1"/>
                </a:solidFill>
                <a:latin typeface="Times New Roman" panose="02020603050405020304" pitchFamily="18" charset="0"/>
                <a:cs typeface="Times New Roman" panose="02020603050405020304" pitchFamily="18" charset="0"/>
              </a:rPr>
              <a:t>целей и задач проекта через классные часы и беседы об истории колледжа, </a:t>
            </a:r>
            <a:endParaRPr lang="ru-RU" sz="1200" dirty="0" smtClean="0">
              <a:solidFill>
                <a:schemeClr val="tx1"/>
              </a:solidFill>
              <a:latin typeface="Times New Roman" panose="02020603050405020304" pitchFamily="18" charset="0"/>
              <a:cs typeface="Times New Roman" panose="02020603050405020304" pitchFamily="18" charset="0"/>
            </a:endParaRPr>
          </a:p>
          <a:p>
            <a:pPr lvl="0" algn="l"/>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smtClean="0">
                <a:solidFill>
                  <a:schemeClr val="tx1"/>
                </a:solidFill>
                <a:latin typeface="Times New Roman" panose="02020603050405020304" pitchFamily="18" charset="0"/>
                <a:cs typeface="Times New Roman" panose="02020603050405020304" pitchFamily="18" charset="0"/>
              </a:rPr>
              <a:t>привлечению активистов в ряды исполнителей проекта.</a:t>
            </a:r>
          </a:p>
          <a:p>
            <a:pPr algn="l"/>
            <a:r>
              <a:rPr lang="ru-RU" sz="1200" dirty="0" smtClean="0">
                <a:solidFill>
                  <a:schemeClr val="tx1"/>
                </a:solidFill>
                <a:latin typeface="Times New Roman" panose="02020603050405020304" pitchFamily="18" charset="0"/>
                <a:cs typeface="Times New Roman" panose="02020603050405020304" pitchFamily="18" charset="0"/>
              </a:rPr>
              <a:t>Идет подготовка информационных материалов (листовки, буклеты, стенгазеты) о реализуемом проекте, готовятся также материалы для освещения социальных сетях.</a:t>
            </a:r>
          </a:p>
          <a:p>
            <a:pPr algn="l"/>
            <a:r>
              <a:rPr lang="ru-RU" sz="1200" dirty="0" smtClean="0">
                <a:solidFill>
                  <a:schemeClr val="tx1"/>
                </a:solidFill>
                <a:latin typeface="Times New Roman" panose="02020603050405020304" pitchFamily="18" charset="0"/>
                <a:cs typeface="Times New Roman" panose="02020603050405020304" pitchFamily="18" charset="0"/>
              </a:rPr>
              <a:t>Для </a:t>
            </a:r>
            <a:r>
              <a:rPr lang="ru-RU" sz="1200" dirty="0" smtClean="0">
                <a:solidFill>
                  <a:schemeClr val="tx1"/>
                </a:solidFill>
                <a:latin typeface="Times New Roman" panose="02020603050405020304" pitchFamily="18" charset="0"/>
                <a:cs typeface="Times New Roman" panose="02020603050405020304" pitchFamily="18" charset="0"/>
              </a:rPr>
              <a:t>проекта нужны средства на приобретение саженцев туи.</a:t>
            </a:r>
          </a:p>
          <a:p>
            <a:pPr algn="l"/>
            <a:r>
              <a:rPr lang="ru-RU" sz="1200" dirty="0" smtClean="0">
                <a:solidFill>
                  <a:schemeClr val="tx1"/>
                </a:solidFill>
                <a:latin typeface="Times New Roman" panose="02020603050405020304" pitchFamily="18" charset="0"/>
                <a:cs typeface="Times New Roman" panose="02020603050405020304" pitchFamily="18" charset="0"/>
              </a:rPr>
              <a:t>тротуарной плитки и её укладки, а также скамеек, урн. </a:t>
            </a:r>
            <a:endParaRPr lang="ru-RU" sz="1200" dirty="0">
              <a:solidFill>
                <a:schemeClr val="tx1"/>
              </a:solidFill>
            </a:endParaRPr>
          </a:p>
        </p:txBody>
      </p:sp>
      <p:sp>
        <p:nvSpPr>
          <p:cNvPr id="22" name="Скругленный прямоугольник 21"/>
          <p:cNvSpPr/>
          <p:nvPr/>
        </p:nvSpPr>
        <p:spPr bwMode="auto">
          <a:xfrm>
            <a:off x="4901458" y="1142842"/>
            <a:ext cx="3962400" cy="3692815"/>
          </a:xfrm>
          <a:prstGeom prst="roundRect">
            <a:avLst>
              <a:gd name="adj" fmla="val 18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458" y="1142842"/>
            <a:ext cx="3962400" cy="369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85750"/>
            <a:ext cx="6856048" cy="762000"/>
          </a:xfrm>
        </p:spPr>
        <p:txBody>
          <a:bodyPr/>
          <a:lstStyle/>
          <a:p>
            <a:r>
              <a:rPr lang="ru-RU" dirty="0" smtClean="0"/>
              <a:t>Спасибо за внимание!</a:t>
            </a:r>
            <a:endParaRPr lang="ru-RU" dirty="0"/>
          </a:p>
        </p:txBody>
      </p:sp>
      <p:pic>
        <p:nvPicPr>
          <p:cNvPr id="3" name="Picture 2" descr="D:\1671853791_idei-club-p-gorodskoi-park-landshaftnii-dizain-dizain-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66194"/>
            <a:ext cx="8610600" cy="346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5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Другая 1">
      <a:dk1>
        <a:sysClr val="windowText" lastClr="000000"/>
      </a:dk1>
      <a:lt1>
        <a:sysClr val="window" lastClr="FFFFFF"/>
      </a:lt1>
      <a:dk2>
        <a:srgbClr val="44546A"/>
      </a:dk2>
      <a:lt2>
        <a:srgbClr val="E7E6E6"/>
      </a:lt2>
      <a:accent1>
        <a:srgbClr val="FF6614"/>
      </a:accent1>
      <a:accent2>
        <a:srgbClr val="540575"/>
      </a:accent2>
      <a:accent3>
        <a:srgbClr val="EFDBB2"/>
      </a:accent3>
      <a:accent4>
        <a:srgbClr val="D6D5D4"/>
      </a:accent4>
      <a:accent5>
        <a:srgbClr val="CBFCB1"/>
      </a:accent5>
      <a:accent6>
        <a:srgbClr val="70AD47"/>
      </a:accent6>
      <a:hlink>
        <a:srgbClr val="0563C1"/>
      </a:hlink>
      <a:folHlink>
        <a:srgbClr val="954F72"/>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ispanic Heritage Template_LW.pot  -  AutoRecovered" id="{0019F9B1-4944-4C3D-BD71-31454C82D899}" vid="{3EED11B8-4CEA-4EF8-BEA8-9CD170BA1D8C}"/>
    </a:ext>
  </a:extLst>
</a:theme>
</file>

<file path=docProps/app.xml><?xml version="1.0" encoding="utf-8"?>
<Properties xmlns="http://schemas.openxmlformats.org/officeDocument/2006/extended-properties" xmlns:vt="http://schemas.openxmlformats.org/officeDocument/2006/docPropsVTypes">
  <Template/>
  <TotalTime>3118</TotalTime>
  <Words>985</Words>
  <Application>Microsoft Office PowerPoint</Application>
  <DocSecurity>0</DocSecurity>
  <PresentationFormat>Экран (16:9)</PresentationFormat>
  <Paragraphs>146</Paragraphs>
  <Slides>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Арина</dc:creator>
  <cp:keywords/>
  <dc:description/>
  <cp:lastModifiedBy>user</cp:lastModifiedBy>
  <cp:revision>222</cp:revision>
  <dcterms:created xsi:type="dcterms:W3CDTF">2023-03-13T00:14:48Z</dcterms:created>
  <dcterms:modified xsi:type="dcterms:W3CDTF">2024-10-24T10:43:25Z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2023-02-15T00:00:00Z</vt:filetime>
  </property>
  <property fmtid="{D5CDD505-2E9C-101B-9397-08002B2CF9AE}" pid="3" name="Creator">
    <vt:lpwstr>Microsoft® PowerPoint® 2016</vt:lpwstr>
  </property>
  <property fmtid="{D5CDD505-2E9C-101B-9397-08002B2CF9AE}" pid="4" name="LastSaved">
    <vt:filetime>2023-03-13T00:00:00Z</vt:filetime>
  </property>
</Properties>
</file>