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463" y="274638"/>
            <a:ext cx="8542337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3463"/>
            <a:ext cx="9036496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60363"/>
            <a:ext cx="42481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26876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Microsoft YaHei" pitchFamily="34" charset="-122"/>
                <a:cs typeface="Times New Roman" pitchFamily="18" charset="0"/>
              </a:rPr>
              <a:t>Волонтеры - особым детям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417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lvl="0" defTabSz="449263" fontAlgn="base" hangingPunct="0">
              <a:lnSpc>
                <a:spcPct val="93000"/>
              </a:lnSpc>
              <a:spcAft>
                <a:spcPct val="0"/>
              </a:spcAft>
              <a:defRPr/>
            </a:pPr>
            <a:r>
              <a:rPr lang="ru-RU" sz="3200" dirty="0">
                <a:solidFill>
                  <a:srgbClr val="FF0000"/>
                </a:solidFill>
                <a:latin typeface="Arial"/>
                <a:ea typeface="Microsoft YaHei" charset="-122"/>
                <a:cs typeface="Times New Roman" pitchFamily="18" charset="0"/>
              </a:rPr>
              <a:t>Ассоциация помогает защитить детей </a:t>
            </a:r>
            <a:br>
              <a:rPr lang="ru-RU" sz="3200" dirty="0">
                <a:solidFill>
                  <a:srgbClr val="FF0000"/>
                </a:solidFill>
                <a:latin typeface="Arial"/>
                <a:ea typeface="Microsoft YaHei" charset="-122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Arial"/>
                <a:ea typeface="Microsoft YaHei" charset="-122"/>
                <a:cs typeface="Times New Roman" pitchFamily="18" charset="0"/>
              </a:rPr>
              <a:t>нашего региона от социального сиротства</a:t>
            </a:r>
            <a:br>
              <a:rPr lang="ru-RU" sz="3200" dirty="0">
                <a:solidFill>
                  <a:srgbClr val="FF0000"/>
                </a:solidFill>
                <a:latin typeface="Arial"/>
                <a:ea typeface="Microsoft YaHei" charset="-122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0"/>
            <a:ext cx="776337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263" y="978586"/>
            <a:ext cx="8769225" cy="2639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50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548 </a:t>
            </a:r>
            <a:r>
              <a:rPr lang="ru-RU" sz="24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членов в активах </a:t>
            </a:r>
            <a:r>
              <a:rPr lang="ru-RU" sz="50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18 </a:t>
            </a:r>
            <a:r>
              <a:rPr lang="ru-RU" sz="27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клубов замещающих родителей по всем районам Ульяновской области;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000" dirty="0">
              <a:solidFill>
                <a:srgbClr val="2D2DB9">
                  <a:lumMod val="50000"/>
                </a:srgbClr>
              </a:solidFill>
              <a:latin typeface="Arial" charset="0"/>
              <a:ea typeface="Microsoft YaHei" charset="-122"/>
              <a:cs typeface="Times New Roman" pitchFamily="18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7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 Делимся опытом с </a:t>
            </a:r>
            <a:r>
              <a:rPr lang="ru-RU" sz="2700" b="1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потенциальными приемными</a:t>
            </a:r>
            <a:r>
              <a:rPr lang="ru-RU" sz="27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 родителями;</a:t>
            </a: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sz="1000" dirty="0">
              <a:solidFill>
                <a:srgbClr val="2D2DB9">
                  <a:lumMod val="50000"/>
                </a:srgbClr>
              </a:solidFill>
              <a:latin typeface="Arial" charset="0"/>
              <a:ea typeface="Microsoft YaHei" charset="-122"/>
              <a:cs typeface="Times New Roman" pitchFamily="18" charset="0"/>
            </a:endParaRPr>
          </a:p>
          <a:p>
            <a:pPr lvl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7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 Помогаем </a:t>
            </a:r>
            <a:r>
              <a:rPr lang="ru-RU" sz="2700" b="1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семьям в кризисных ситуациях</a:t>
            </a:r>
            <a:r>
              <a:rPr lang="ru-RU" sz="2700" dirty="0">
                <a:solidFill>
                  <a:srgbClr val="2D2DB9">
                    <a:lumMod val="50000"/>
                  </a:srgbClr>
                </a:solidFill>
                <a:latin typeface="Arial" charset="0"/>
                <a:ea typeface="Microsoft YaHei" charset="-122"/>
                <a:cs typeface="Times New Roman" pitchFamily="18" charset="0"/>
              </a:rPr>
              <a:t>.</a:t>
            </a:r>
            <a:endParaRPr lang="ru-RU" sz="2700" dirty="0">
              <a:solidFill>
                <a:srgbClr val="2D2DB9">
                  <a:lumMod val="50000"/>
                </a:srgbClr>
              </a:solidFill>
              <a:latin typeface="Arial" charset="0"/>
              <a:ea typeface="Microsoft YaHei" charset="-122"/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3933055"/>
            <a:ext cx="8769225" cy="28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2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 hangingPunct="0">
              <a:lnSpc>
                <a:spcPct val="93000"/>
              </a:lnSpc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НАСТАВНИЧЕСТВО </a:t>
            </a:r>
            <a:r>
              <a:rPr lang="ru-RU" sz="32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для воспитанников детских домов</a:t>
            </a:r>
            <a:br>
              <a:rPr lang="ru-RU" sz="32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30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Мы продолжаем вести д</a:t>
            </a:r>
            <a:r>
              <a:rPr lang="ru-RU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олгосрочные программы </a:t>
            </a:r>
            <a:r>
              <a:rPr lang="ru-RU" dirty="0">
                <a:solidFill>
                  <a:srgbClr val="22228B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в помощь развитию детей в детдомах области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7950"/>
            <a:ext cx="11303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96952"/>
            <a:ext cx="85876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0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449263" fontAlgn="base" hangingPunct="0">
              <a:lnSpc>
                <a:spcPct val="93000"/>
              </a:lnSpc>
              <a:spcAft>
                <a:spcPct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       Содействуем </a:t>
            </a:r>
            <a:r>
              <a:rPr lang="ru-RU" sz="32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семейному устройству детей, оставшихся без родителей: ВИДЕОАНКЕТЫ</a:t>
            </a:r>
            <a:endParaRPr lang="ru-RU" sz="3200" dirty="0">
              <a:solidFill>
                <a:srgbClr val="FF0000"/>
              </a:solidFill>
              <a:latin typeface="Arial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ru-RU" sz="66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32</a:t>
            </a:r>
            <a:r>
              <a:rPr lang="ru-RU" sz="48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0000"/>
                </a:solidFill>
                <a:latin typeface="Arial" charset="0"/>
                <a:ea typeface="Microsoft YaHei" pitchFamily="34" charset="-122"/>
                <a:cs typeface="Times New Roman" pitchFamily="18" charset="0"/>
              </a:rPr>
              <a:t>детям помогли устроиться в семьи!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4" y="233363"/>
            <a:ext cx="91196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86451"/>
            <a:ext cx="3779913" cy="215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6"/>
            <a:ext cx="4364210" cy="235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2467384"/>
            <a:ext cx="194998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839" y="2467384"/>
            <a:ext cx="3311525" cy="220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3345127" cy="17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29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67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Ассоциация помогает защитить детей  нашего региона от социального сиротства </vt:lpstr>
      <vt:lpstr> НАСТАВНИЧЕСТВО  для воспитанников детских домов </vt:lpstr>
      <vt:lpstr>       Содействуем семейному устройству детей, оставшихся без родителей: ВИДЕОАНКЕТЫ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2023-10-25T10:13:05Z</dcterms:created>
  <dcterms:modified xsi:type="dcterms:W3CDTF">2023-10-25T10:48:20Z</dcterms:modified>
</cp:coreProperties>
</file>