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5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45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6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807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8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7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3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8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4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1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7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E0E1-A97A-405C-9187-44E4BF482A6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0662A6-B090-4682-BC1A-49F738461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636" y="549708"/>
            <a:ext cx="9144000" cy="983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Муниципальное бюджетное общеобразовательное учреждение «Средняя общеобразовательная школа №1»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836" y="2484582"/>
            <a:ext cx="9144000" cy="276398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Школьное волонтёрское объединение «ЯРЧЕ!»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573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71466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«Свеча в окне» совместно с </a:t>
            </a:r>
            <a:r>
              <a:rPr lang="ru-RU" dirty="0"/>
              <a:t>Ц</a:t>
            </a:r>
            <a:r>
              <a:rPr lang="ru-RU" dirty="0" smtClean="0"/>
              <a:t>ерковью Рождества Пресвятой Богородицы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2" y="2578246"/>
            <a:ext cx="5928915" cy="26680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27" y="2578245"/>
            <a:ext cx="4309093" cy="3231819"/>
          </a:xfrm>
        </p:spPr>
      </p:pic>
    </p:spTree>
    <p:extLst>
      <p:ext uri="{BB962C8B-B14F-4D97-AF65-F5344CB8AC3E}">
        <p14:creationId xmlns:p14="http://schemas.microsoft.com/office/powerpoint/2010/main" val="237369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230" cy="1320800"/>
          </a:xfrm>
        </p:spPr>
        <p:txBody>
          <a:bodyPr/>
          <a:lstStyle/>
          <a:p>
            <a:r>
              <a:rPr lang="ru-RU" dirty="0" smtClean="0"/>
              <a:t>Экскурсии в «Музей школьной истории»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0" y="2160588"/>
            <a:ext cx="4555203" cy="25623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42" y="2160588"/>
            <a:ext cx="3224294" cy="4297380"/>
          </a:xfrm>
        </p:spPr>
      </p:pic>
    </p:spTree>
    <p:extLst>
      <p:ext uri="{BB962C8B-B14F-4D97-AF65-F5344CB8AC3E}">
        <p14:creationId xmlns:p14="http://schemas.microsoft.com/office/powerpoint/2010/main" val="159011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Всероссийский фестиваль колокольных звонов «</a:t>
            </a:r>
            <a:r>
              <a:rPr lang="ru-RU" dirty="0" err="1" smtClean="0"/>
              <a:t>Уфалейский</a:t>
            </a:r>
            <a:r>
              <a:rPr lang="ru-RU" dirty="0" smtClean="0"/>
              <a:t> благовест»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" y="1805684"/>
            <a:ext cx="4288843" cy="321663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87" y="1804463"/>
            <a:ext cx="4290471" cy="3217853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83" y="3870036"/>
            <a:ext cx="2188881" cy="29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за здоровый образ жизни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0217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маскировочных сетей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76572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окопных свечей. Передача волонтерам </a:t>
            </a:r>
            <a:r>
              <a:rPr lang="ru-RU" dirty="0" err="1" smtClean="0"/>
              <a:t>Верхнеуфалейской</a:t>
            </a:r>
            <a:r>
              <a:rPr lang="ru-RU" dirty="0" smtClean="0"/>
              <a:t> волонтерской помощи.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9" y="2474624"/>
            <a:ext cx="2912215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62" y="2474624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88453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семье участника СВО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73" y="2160588"/>
            <a:ext cx="1998371" cy="44422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72" y="2743200"/>
            <a:ext cx="5831636" cy="2624236"/>
          </a:xfrm>
        </p:spPr>
      </p:pic>
    </p:spTree>
    <p:extLst>
      <p:ext uri="{BB962C8B-B14F-4D97-AF65-F5344CB8AC3E}">
        <p14:creationId xmlns:p14="http://schemas.microsoft.com/office/powerpoint/2010/main" val="261991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Региональный этап Всероссийской программы для молодежи и школьников "Шаг в будущее".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63633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школьных мероприятий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49845"/>
            <a:ext cx="4183062" cy="23608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448949"/>
            <a:ext cx="4184650" cy="23617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49" y="4431952"/>
            <a:ext cx="3948169" cy="22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ветеранов труда с праздниками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4" y="2077460"/>
            <a:ext cx="4183062" cy="28088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65" y="2077460"/>
            <a:ext cx="2911077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3" y="4529148"/>
            <a:ext cx="4757349" cy="21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563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87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Муниципальное бюджетное общеобразовательное учреждение «Средняя общеобразовательная школа №1»</vt:lpstr>
      <vt:lpstr>Всероссийский фестиваль колокольных звонов «Уфалейский благовест»</vt:lpstr>
      <vt:lpstr>Мы за здоровый образ жизни</vt:lpstr>
      <vt:lpstr>Плетение маскировочных сетей</vt:lpstr>
      <vt:lpstr>Изготовление окопных свечей. Передача волонтерам Верхнеуфалейской волонтерской помощи.</vt:lpstr>
      <vt:lpstr>Помощь семье участника СВО</vt:lpstr>
      <vt:lpstr>Региональный этап Всероссийской программы для молодежи и школьников "Шаг в будущее".</vt:lpstr>
      <vt:lpstr>Проведение школьных мероприятий</vt:lpstr>
      <vt:lpstr>Поздравление ветеранов труда с праздниками</vt:lpstr>
      <vt:lpstr>Акция «Свеча в окне» совместно с Церковью Рождества Пресвятой Богородицы </vt:lpstr>
      <vt:lpstr>Экскурсии в «Музей школьной истории»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№1»</dc:title>
  <dc:creator>Admin</dc:creator>
  <cp:lastModifiedBy>Admin</cp:lastModifiedBy>
  <cp:revision>6</cp:revision>
  <dcterms:created xsi:type="dcterms:W3CDTF">2025-02-04T05:01:16Z</dcterms:created>
  <dcterms:modified xsi:type="dcterms:W3CDTF">2025-02-04T05:56:13Z</dcterms:modified>
</cp:coreProperties>
</file>