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3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497A-2433-4D74-A751-C72ECDAA0B61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7546-9DC0-4A1F-8059-BF62FFAB1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1500" b="1" dirty="0" smtClean="0"/>
              <a:t>Мы рядом</a:t>
            </a:r>
            <a:endParaRPr lang="ru-RU" sz="1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206" y="3435531"/>
            <a:ext cx="9144000" cy="1655762"/>
          </a:xfrm>
        </p:spPr>
        <p:txBody>
          <a:bodyPr/>
          <a:lstStyle/>
          <a:p>
            <a:pPr algn="l"/>
            <a:r>
              <a:rPr lang="ru-RU" dirty="0" smtClean="0"/>
              <a:t>Волонтерский отряд ГБОУ школы №23 с углубленным изучением финского языка Невского района Санкт-Петербурга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00" y="87495"/>
            <a:ext cx="2655706" cy="2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90354"/>
            <a:ext cx="9144000" cy="975769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1075" y="3607163"/>
            <a:ext cx="4885508" cy="1655762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Социальное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pPr marL="342900" indent="-342900" algn="l">
              <a:buFontTx/>
              <a:buChar char="-"/>
            </a:pPr>
            <a:r>
              <a:rPr lang="ru-RU" dirty="0" smtClean="0"/>
              <a:t>Событийное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49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8407" y="903386"/>
            <a:ext cx="91440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</a:rPr>
              <a:t>Экологическое </a:t>
            </a:r>
            <a:r>
              <a:rPr lang="ru-RU" sz="4100" b="1" dirty="0" err="1" smtClean="0">
                <a:solidFill>
                  <a:schemeClr val="accent6">
                    <a:lumMod val="75000"/>
                  </a:schemeClr>
                </a:solidFill>
              </a:rPr>
              <a:t>волонтерство</a:t>
            </a:r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Акция «Щедрый вторник»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с приютами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Котохаус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Келтсские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ангелы»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Акция «Кедры России»</a:t>
            </a:r>
          </a:p>
          <a:p>
            <a:pPr marL="342900" indent="-342900" algn="l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Субботники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07" y="3192041"/>
            <a:ext cx="3810959" cy="2850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54" y="3192319"/>
            <a:ext cx="3798837" cy="28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376517"/>
            <a:ext cx="3944471" cy="2958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29" y="3442840"/>
            <a:ext cx="3845859" cy="2876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63" y="645457"/>
            <a:ext cx="3398744" cy="4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2537" y="526868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Социальное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волонтерство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Акции «Подарим праздник бабушкам и дедушкам»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День библиотекаря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Танцевальные переменки для учащихся начальной школы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Акция «Вахта Памяти»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85" y="2554940"/>
            <a:ext cx="2541494" cy="3388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2" y="2709498"/>
            <a:ext cx="4151779" cy="31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7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88" y="309281"/>
            <a:ext cx="3839435" cy="5138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1300629"/>
            <a:ext cx="4001621" cy="53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88993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Событийное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волонтерство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День науки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День ручного письма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День объятий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2" y="2881877"/>
            <a:ext cx="3600568" cy="2700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72" y="3551797"/>
            <a:ext cx="3546330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5" b="99818" l="0" r="100000">
                        <a14:foregroundMark x1="363" y1="4722" x2="99758" y2="4056"/>
                        <a14:foregroundMark x1="26513" y1="6477" x2="26513" y2="6477"/>
                        <a14:foregroundMark x1="28027" y1="8596" x2="28027" y2="8596"/>
                        <a14:foregroundMark x1="25726" y1="9262" x2="25726" y2="9262"/>
                        <a14:foregroundMark x1="29177" y1="6961" x2="29177" y2="6961"/>
                        <a14:foregroundMark x1="30690" y1="6961" x2="29964" y2="7506"/>
                        <a14:foregroundMark x1="26877" y1="7869" x2="26877" y2="7869"/>
                        <a14:foregroundMark x1="23184" y1="11683" x2="23184" y2="11683"/>
                        <a14:foregroundMark x1="20823" y1="17252" x2="20823" y2="17252"/>
                        <a14:foregroundMark x1="20521" y1="21429" x2="20521" y2="21429"/>
                        <a14:foregroundMark x1="17857" y1="18765" x2="17857" y2="18765"/>
                        <a14:foregroundMark x1="21308" y1="12409" x2="21308" y2="12409"/>
                        <a14:foregroundMark x1="32990" y1="5932" x2="13801" y2="9746"/>
                        <a14:foregroundMark x1="13075" y1="9746" x2="12046" y2="25121"/>
                        <a14:foregroundMark x1="11925" y1="25847" x2="22579" y2="32203"/>
                        <a14:foregroundMark x1="22942" y1="32446" x2="41465" y2="30085"/>
                        <a14:foregroundMark x1="41102" y1="29903" x2="33232" y2="5811"/>
                        <a14:foregroundMark x1="32990" y1="6598" x2="27785" y2="21671"/>
                        <a14:foregroundMark x1="29056" y1="20944" x2="34746" y2="18523"/>
                        <a14:foregroundMark x1="30690" y1="22458" x2="33717" y2="26150"/>
                        <a14:foregroundMark x1="28027" y1="23063" x2="29419" y2="28692"/>
                        <a14:foregroundMark x1="30206" y1="30569" x2="22215" y2="26513"/>
                        <a14:foregroundMark x1="25000" y1="21550" x2="15981" y2="13196"/>
                        <a14:foregroundMark x1="25605" y1="11683" x2="19552" y2="21065"/>
                        <a14:foregroundMark x1="14952" y1="16344" x2="20400" y2="25847"/>
                        <a14:foregroundMark x1="13923" y1="23487" x2="21671" y2="28148"/>
                        <a14:foregroundMark x1="22700" y1="24576" x2="28390" y2="22821"/>
                        <a14:foregroundMark x1="7203" y1="5206" x2="5811" y2="33596"/>
                        <a14:foregroundMark x1="11017" y1="5569" x2="13438" y2="33838"/>
                        <a14:foregroundMark x1="2663" y1="5448" x2="4540" y2="19007"/>
                        <a14:foregroundMark x1="484" y1="6598" x2="1877" y2="17131"/>
                        <a14:foregroundMark x1="27421" y1="32748" x2="30448" y2="43402"/>
                        <a14:foregroundMark x1="27240" y1="13923" x2="26150" y2="17857"/>
                        <a14:foregroundMark x1="28148" y1="10169" x2="27663" y2="10048"/>
                        <a14:foregroundMark x1="847" y1="48184" x2="31053" y2="70157"/>
                        <a14:foregroundMark x1="605" y1="52785" x2="2240" y2="44794"/>
                        <a14:foregroundMark x1="605" y1="55690" x2="6295" y2="54056"/>
                        <a14:foregroundMark x1="4298" y1="56961" x2="484" y2="57809"/>
                        <a14:foregroundMark x1="969" y1="58838" x2="969" y2="58838"/>
                        <a14:foregroundMark x1="847" y1="68341" x2="16828" y2="98184"/>
                        <a14:foregroundMark x1="363" y1="78874" x2="37167" y2="85109"/>
                        <a14:foregroundMark x1="605" y1="83959" x2="12288" y2="71005"/>
                        <a14:foregroundMark x1="1090" y1="66949" x2="26029" y2="82446"/>
                        <a14:foregroundMark x1="4661" y1="90678" x2="77300" y2="98063"/>
                        <a14:foregroundMark x1="4056" y1="97155" x2="62046" y2="97518"/>
                        <a14:foregroundMark x1="78087" y1="98789" x2="78087" y2="98789"/>
                        <a14:foregroundMark x1="34867" y1="91041" x2="53571" y2="91465"/>
                        <a14:foregroundMark x1="40375" y1="70884" x2="41646" y2="84564"/>
                        <a14:foregroundMark x1="42918" y1="90315" x2="40738" y2="89044"/>
                        <a14:foregroundMark x1="33354" y1="65073" x2="31235" y2="71913"/>
                        <a14:foregroundMark x1="33232" y1="69734" x2="33232" y2="69734"/>
                        <a14:foregroundMark x1="11017" y1="99153" x2="11017" y2="99153"/>
                        <a14:foregroundMark x1="10351" y1="94734" x2="10351" y2="94734"/>
                        <a14:foregroundMark x1="3935" y1="82809" x2="3935" y2="82809"/>
                        <a14:backgroundMark x1="53692" y1="65194" x2="92131" y2="65920"/>
                        <a14:backgroundMark x1="92131" y1="66223" x2="91404" y2="86743"/>
                        <a14:backgroundMark x1="90860" y1="86864" x2="53148" y2="8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-1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35" y="416859"/>
            <a:ext cx="4016188" cy="3012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3523129"/>
            <a:ext cx="6783293" cy="30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9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Мы рядом</vt:lpstr>
      <vt:lpstr>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рядом</dc:title>
  <dc:creator>NF</dc:creator>
  <cp:lastModifiedBy>NF</cp:lastModifiedBy>
  <cp:revision>4</cp:revision>
  <dcterms:created xsi:type="dcterms:W3CDTF">2024-01-21T18:41:09Z</dcterms:created>
  <dcterms:modified xsi:type="dcterms:W3CDTF">2024-01-21T18:57:44Z</dcterms:modified>
</cp:coreProperties>
</file>