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</p:sldMasterIdLst>
  <p:notesMasterIdLst>
    <p:notesMasterId r:id="rId10"/>
  </p:notesMasterIdLst>
  <p:sldIdLst>
    <p:sldId id="269" r:id="rId2"/>
    <p:sldId id="304" r:id="rId3"/>
    <p:sldId id="312" r:id="rId4"/>
    <p:sldId id="307" r:id="rId5"/>
    <p:sldId id="310" r:id="rId6"/>
    <p:sldId id="314" r:id="rId7"/>
    <p:sldId id="318" r:id="rId8"/>
    <p:sldId id="316" r:id="rId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3862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2" autoAdjust="0"/>
    <p:restoredTop sz="94629" autoAdjust="0"/>
  </p:normalViewPr>
  <p:slideViewPr>
    <p:cSldViewPr>
      <p:cViewPr>
        <p:scale>
          <a:sx n="70" d="100"/>
          <a:sy n="70" d="100"/>
        </p:scale>
        <p:origin x="-636" y="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1438B-990F-46CC-A627-FB1995BD617A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74DF9-1F51-4486-A759-30E095352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10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74DF9-1F51-4486-A759-30E0953527C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20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55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42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12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3">
            <a:extLst>
              <a:ext uri="{FF2B5EF4-FFF2-40B4-BE49-F238E27FC236}">
                <a16:creationId xmlns="" xmlns:a16="http://schemas.microsoft.com/office/drawing/2014/main" id="{8D615DBC-9E8E-1C4E-8046-AAC0BB325998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1"/>
            <a:ext cx="12203292" cy="6858000"/>
          </a:xfrm>
          <a:prstGeom prst="rect">
            <a:avLst/>
          </a:prstGeom>
          <a:solidFill>
            <a:srgbClr val="8EC5ED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871" tIns="60936" rIns="121871" bIns="60936" rtlCol="0" anchor="ctr">
            <a:noAutofit/>
          </a:bodyPr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88480763-B754-9E4A-AE16-A6A0F73CC889}"/>
              </a:ext>
            </a:extLst>
          </p:cNvPr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0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6" name="bg object 18">
            <a:extLst>
              <a:ext uri="{FF2B5EF4-FFF2-40B4-BE49-F238E27FC236}">
                <a16:creationId xmlns="" xmlns:a16="http://schemas.microsoft.com/office/drawing/2014/main" id="{7EB37C6E-B52B-2347-87FA-D31EACC9EAAC}"/>
              </a:ext>
            </a:extLst>
          </p:cNvPr>
          <p:cNvSpPr/>
          <p:nvPr userDrawn="1"/>
        </p:nvSpPr>
        <p:spPr>
          <a:xfrm>
            <a:off x="-80280" y="5812588"/>
            <a:ext cx="1558327" cy="2331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26">
            <a:extLst>
              <a:ext uri="{FF2B5EF4-FFF2-40B4-BE49-F238E27FC236}">
                <a16:creationId xmlns="" xmlns:a16="http://schemas.microsoft.com/office/drawing/2014/main" id="{4EFE8548-1FC8-A145-805D-28A303A6DC7A}"/>
              </a:ext>
            </a:extLst>
          </p:cNvPr>
          <p:cNvGrpSpPr/>
          <p:nvPr userDrawn="1"/>
        </p:nvGrpSpPr>
        <p:grpSpPr>
          <a:xfrm>
            <a:off x="695939" y="1851043"/>
            <a:ext cx="131040" cy="135251"/>
            <a:chOff x="1864940" y="-1390851"/>
            <a:chExt cx="114935" cy="114935"/>
          </a:xfrm>
        </p:grpSpPr>
        <p:sp>
          <p:nvSpPr>
            <p:cNvPr id="28" name="bg object 36">
              <a:extLst>
                <a:ext uri="{FF2B5EF4-FFF2-40B4-BE49-F238E27FC236}">
                  <a16:creationId xmlns="" xmlns:a16="http://schemas.microsoft.com/office/drawing/2014/main" id="{A83201ED-EBE9-A04A-82F4-F601A1A23C2F}"/>
                </a:ext>
              </a:extLst>
            </p:cNvPr>
            <p:cNvSpPr/>
            <p:nvPr userDrawn="1"/>
          </p:nvSpPr>
          <p:spPr>
            <a:xfrm>
              <a:off x="1864940" y="-1333534"/>
              <a:ext cx="114935" cy="0"/>
            </a:xfrm>
            <a:custGeom>
              <a:avLst/>
              <a:gdLst/>
              <a:ahLst/>
              <a:cxnLst/>
              <a:rect l="l" t="t" r="r" b="b"/>
              <a:pathLst>
                <a:path w="114935">
                  <a:moveTo>
                    <a:pt x="114630" y="0"/>
                  </a:moveTo>
                  <a:lnTo>
                    <a:pt x="0" y="0"/>
                  </a:lnTo>
                </a:path>
              </a:pathLst>
            </a:custGeom>
            <a:ln w="302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bg object 37">
              <a:extLst>
                <a:ext uri="{FF2B5EF4-FFF2-40B4-BE49-F238E27FC236}">
                  <a16:creationId xmlns="" xmlns:a16="http://schemas.microsoft.com/office/drawing/2014/main" id="{2E3F6528-5C63-5247-BD6E-AD3D9587D853}"/>
                </a:ext>
              </a:extLst>
            </p:cNvPr>
            <p:cNvSpPr/>
            <p:nvPr userDrawn="1"/>
          </p:nvSpPr>
          <p:spPr>
            <a:xfrm>
              <a:off x="1922246" y="-1390851"/>
              <a:ext cx="0" cy="114935"/>
            </a:xfrm>
            <a:custGeom>
              <a:avLst/>
              <a:gdLst/>
              <a:ahLst/>
              <a:cxnLst/>
              <a:rect l="l" t="t" r="r" b="b"/>
              <a:pathLst>
                <a:path h="114934">
                  <a:moveTo>
                    <a:pt x="0" y="0"/>
                  </a:moveTo>
                  <a:lnTo>
                    <a:pt x="0" y="114630"/>
                  </a:lnTo>
                </a:path>
              </a:pathLst>
            </a:custGeom>
            <a:ln w="302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bg object 43">
            <a:extLst>
              <a:ext uri="{FF2B5EF4-FFF2-40B4-BE49-F238E27FC236}">
                <a16:creationId xmlns="" xmlns:a16="http://schemas.microsoft.com/office/drawing/2014/main" id="{435E7E48-A59F-2B4A-8341-5C2DE879B530}"/>
              </a:ext>
            </a:extLst>
          </p:cNvPr>
          <p:cNvSpPr/>
          <p:nvPr userDrawn="1"/>
        </p:nvSpPr>
        <p:spPr>
          <a:xfrm>
            <a:off x="11290300" y="5525036"/>
            <a:ext cx="251577" cy="251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icture Placeholder 10">
            <a:extLst>
              <a:ext uri="{FF2B5EF4-FFF2-40B4-BE49-F238E27FC236}">
                <a16:creationId xmlns="" xmlns:a16="http://schemas.microsoft.com/office/drawing/2014/main" id="{75C68175-4140-DD46-91AD-8FED6034B0A9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556809" y="1417516"/>
            <a:ext cx="2040068" cy="2038181"/>
          </a:xfrm>
          <a:custGeom>
            <a:avLst/>
            <a:gdLst>
              <a:gd name="connsiteX0" fmla="*/ 1165860 w 2331720"/>
              <a:gd name="connsiteY0" fmla="*/ 0 h 2331720"/>
              <a:gd name="connsiteX1" fmla="*/ 2331720 w 2331720"/>
              <a:gd name="connsiteY1" fmla="*/ 1165860 h 2331720"/>
              <a:gd name="connsiteX2" fmla="*/ 1165860 w 2331720"/>
              <a:gd name="connsiteY2" fmla="*/ 2331720 h 2331720"/>
              <a:gd name="connsiteX3" fmla="*/ 0 w 2331720"/>
              <a:gd name="connsiteY3" fmla="*/ 1165860 h 2331720"/>
              <a:gd name="connsiteX4" fmla="*/ 1165860 w 2331720"/>
              <a:gd name="connsiteY4" fmla="*/ 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720" h="2331720">
                <a:moveTo>
                  <a:pt x="1165860" y="0"/>
                </a:moveTo>
                <a:cubicBezTo>
                  <a:pt x="1809747" y="0"/>
                  <a:pt x="2331720" y="521973"/>
                  <a:pt x="2331720" y="1165860"/>
                </a:cubicBezTo>
                <a:cubicBezTo>
                  <a:pt x="2331720" y="1809747"/>
                  <a:pt x="1809747" y="2331720"/>
                  <a:pt x="1165860" y="2331720"/>
                </a:cubicBezTo>
                <a:cubicBezTo>
                  <a:pt x="521973" y="2331720"/>
                  <a:pt x="0" y="1809747"/>
                  <a:pt x="0" y="1165860"/>
                </a:cubicBezTo>
                <a:cubicBezTo>
                  <a:pt x="0" y="521973"/>
                  <a:pt x="521973" y="0"/>
                  <a:pt x="1165860" y="0"/>
                </a:cubicBezTo>
                <a:close/>
              </a:path>
            </a:pathLst>
          </a:custGeom>
          <a:pattFill prst="shingle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419100" dist="292100" dir="2700000" algn="ctr" rotWithShape="0">
              <a:srgbClr val="000000">
                <a:alpha val="24000"/>
              </a:srgb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id-ID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00" smtClean="0">
                <a:solidFill>
                  <a:srgbClr val="1F4B84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rgbClr val="1F4B84"/>
              </a:solidFill>
              <a:latin typeface="Arial" panose="020B0604020202020204" pitchFamily="34" charset="0"/>
              <a:ea typeface="Rosatom" panose="020B050304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9244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3200" b="1" i="0" kern="1200" dirty="0">
                <a:solidFill>
                  <a:srgbClr val="333333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pic>
        <p:nvPicPr>
          <p:cNvPr id="32" name="Picture 2" hidden="1">
            <a:extLst>
              <a:ext uri="{FF2B5EF4-FFF2-40B4-BE49-F238E27FC236}">
                <a16:creationId xmlns="" xmlns:a16="http://schemas.microsoft.com/office/drawing/2014/main" id="{E2F5402F-6259-8741-84E2-10CB27CAE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306757" y="475439"/>
            <a:ext cx="1441732" cy="4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1A33DD77-5FD3-C141-BD1A-45A50505FB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980540" y="502229"/>
            <a:ext cx="1752845" cy="539622"/>
          </a:xfrm>
          <a:prstGeom prst="rect">
            <a:avLst/>
          </a:prstGeom>
        </p:spPr>
      </p:pic>
      <p:grpSp>
        <p:nvGrpSpPr>
          <p:cNvPr id="3" name="object 27">
            <a:extLst>
              <a:ext uri="{FF2B5EF4-FFF2-40B4-BE49-F238E27FC236}">
                <a16:creationId xmlns="" xmlns:a16="http://schemas.microsoft.com/office/drawing/2014/main" id="{6DDA7A9C-55B7-CA4C-8490-A6B2BD8FE92F}"/>
              </a:ext>
            </a:extLst>
          </p:cNvPr>
          <p:cNvGrpSpPr/>
          <p:nvPr userDrawn="1"/>
        </p:nvGrpSpPr>
        <p:grpSpPr>
          <a:xfrm rot="6671241">
            <a:off x="393308" y="1276422"/>
            <a:ext cx="2359807" cy="2308412"/>
            <a:chOff x="970473" y="1382087"/>
            <a:chExt cx="3692679" cy="3692525"/>
          </a:xfrm>
        </p:grpSpPr>
        <p:sp>
          <p:nvSpPr>
            <p:cNvPr id="38" name="object 28">
              <a:extLst>
                <a:ext uri="{FF2B5EF4-FFF2-40B4-BE49-F238E27FC236}">
                  <a16:creationId xmlns="" xmlns:a16="http://schemas.microsoft.com/office/drawing/2014/main" id="{C5FB3DF7-907C-A94A-AEBC-A77BC5CB1AA5}"/>
                </a:ext>
              </a:extLst>
            </p:cNvPr>
            <p:cNvSpPr/>
            <p:nvPr userDrawn="1"/>
          </p:nvSpPr>
          <p:spPr>
            <a:xfrm>
              <a:off x="4122132" y="1922824"/>
              <a:ext cx="541020" cy="2611121"/>
            </a:xfrm>
            <a:custGeom>
              <a:avLst/>
              <a:gdLst/>
              <a:ahLst/>
              <a:cxnLst/>
              <a:rect l="l" t="t" r="r" b="b"/>
              <a:pathLst>
                <a:path w="541020" h="2611120">
                  <a:moveTo>
                    <a:pt x="0" y="0"/>
                  </a:moveTo>
                  <a:lnTo>
                    <a:pt x="35512" y="36479"/>
                  </a:lnTo>
                  <a:lnTo>
                    <a:pt x="69898" y="73757"/>
                  </a:lnTo>
                  <a:lnTo>
                    <a:pt x="103149" y="111813"/>
                  </a:lnTo>
                  <a:lnTo>
                    <a:pt x="135256" y="150625"/>
                  </a:lnTo>
                  <a:lnTo>
                    <a:pt x="166211" y="190174"/>
                  </a:lnTo>
                  <a:lnTo>
                    <a:pt x="196004" y="230437"/>
                  </a:lnTo>
                  <a:lnTo>
                    <a:pt x="224628" y="271394"/>
                  </a:lnTo>
                  <a:lnTo>
                    <a:pt x="252072" y="313023"/>
                  </a:lnTo>
                  <a:lnTo>
                    <a:pt x="278330" y="355305"/>
                  </a:lnTo>
                  <a:lnTo>
                    <a:pt x="303391" y="398217"/>
                  </a:lnTo>
                  <a:lnTo>
                    <a:pt x="327248" y="441739"/>
                  </a:lnTo>
                  <a:lnTo>
                    <a:pt x="349891" y="485850"/>
                  </a:lnTo>
                  <a:lnTo>
                    <a:pt x="371313" y="530528"/>
                  </a:lnTo>
                  <a:lnTo>
                    <a:pt x="391503" y="575754"/>
                  </a:lnTo>
                  <a:lnTo>
                    <a:pt x="410454" y="621505"/>
                  </a:lnTo>
                  <a:lnTo>
                    <a:pt x="428156" y="667760"/>
                  </a:lnTo>
                  <a:lnTo>
                    <a:pt x="444602" y="714500"/>
                  </a:lnTo>
                  <a:lnTo>
                    <a:pt x="459782" y="761702"/>
                  </a:lnTo>
                  <a:lnTo>
                    <a:pt x="473687" y="809346"/>
                  </a:lnTo>
                  <a:lnTo>
                    <a:pt x="486310" y="857410"/>
                  </a:lnTo>
                  <a:lnTo>
                    <a:pt x="497641" y="905875"/>
                  </a:lnTo>
                  <a:lnTo>
                    <a:pt x="507671" y="954718"/>
                  </a:lnTo>
                  <a:lnTo>
                    <a:pt x="516392" y="1003918"/>
                  </a:lnTo>
                  <a:lnTo>
                    <a:pt x="523796" y="1053456"/>
                  </a:lnTo>
                  <a:lnTo>
                    <a:pt x="529872" y="1103309"/>
                  </a:lnTo>
                  <a:lnTo>
                    <a:pt x="534614" y="1153457"/>
                  </a:lnTo>
                  <a:lnTo>
                    <a:pt x="538012" y="1203878"/>
                  </a:lnTo>
                  <a:lnTo>
                    <a:pt x="540057" y="1254552"/>
                  </a:lnTo>
                  <a:lnTo>
                    <a:pt x="540740" y="1305458"/>
                  </a:lnTo>
                  <a:lnTo>
                    <a:pt x="540057" y="1356364"/>
                  </a:lnTo>
                  <a:lnTo>
                    <a:pt x="538012" y="1407038"/>
                  </a:lnTo>
                  <a:lnTo>
                    <a:pt x="534614" y="1457459"/>
                  </a:lnTo>
                  <a:lnTo>
                    <a:pt x="529872" y="1507607"/>
                  </a:lnTo>
                  <a:lnTo>
                    <a:pt x="523796" y="1557460"/>
                  </a:lnTo>
                  <a:lnTo>
                    <a:pt x="516392" y="1606997"/>
                  </a:lnTo>
                  <a:lnTo>
                    <a:pt x="507671" y="1656198"/>
                  </a:lnTo>
                  <a:lnTo>
                    <a:pt x="497641" y="1705041"/>
                  </a:lnTo>
                  <a:lnTo>
                    <a:pt x="486310" y="1753505"/>
                  </a:lnTo>
                  <a:lnTo>
                    <a:pt x="473687" y="1801570"/>
                  </a:lnTo>
                  <a:lnTo>
                    <a:pt x="459782" y="1849214"/>
                  </a:lnTo>
                  <a:lnTo>
                    <a:pt x="444602" y="1896416"/>
                  </a:lnTo>
                  <a:lnTo>
                    <a:pt x="428156" y="1943155"/>
                  </a:lnTo>
                  <a:lnTo>
                    <a:pt x="410454" y="1989411"/>
                  </a:lnTo>
                  <a:lnTo>
                    <a:pt x="391503" y="2035162"/>
                  </a:lnTo>
                  <a:lnTo>
                    <a:pt x="371313" y="2080387"/>
                  </a:lnTo>
                  <a:lnTo>
                    <a:pt x="349891" y="2125066"/>
                  </a:lnTo>
                  <a:lnTo>
                    <a:pt x="327248" y="2169177"/>
                  </a:lnTo>
                  <a:lnTo>
                    <a:pt x="303391" y="2212699"/>
                  </a:lnTo>
                  <a:lnTo>
                    <a:pt x="278330" y="2255611"/>
                  </a:lnTo>
                  <a:lnTo>
                    <a:pt x="252072" y="2297892"/>
                  </a:lnTo>
                  <a:lnTo>
                    <a:pt x="224628" y="2339522"/>
                  </a:lnTo>
                  <a:lnTo>
                    <a:pt x="196004" y="2380479"/>
                  </a:lnTo>
                  <a:lnTo>
                    <a:pt x="166211" y="2420742"/>
                  </a:lnTo>
                  <a:lnTo>
                    <a:pt x="135256" y="2460291"/>
                  </a:lnTo>
                  <a:lnTo>
                    <a:pt x="103149" y="2499103"/>
                  </a:lnTo>
                  <a:lnTo>
                    <a:pt x="69898" y="2537159"/>
                  </a:lnTo>
                  <a:lnTo>
                    <a:pt x="35512" y="2574437"/>
                  </a:lnTo>
                  <a:lnTo>
                    <a:pt x="0" y="2610916"/>
                  </a:lnTo>
                </a:path>
              </a:pathLst>
            </a:custGeom>
            <a:ln w="28575">
              <a:solidFill>
                <a:srgbClr val="AB4FC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bject 29">
              <a:extLst>
                <a:ext uri="{FF2B5EF4-FFF2-40B4-BE49-F238E27FC236}">
                  <a16:creationId xmlns="" xmlns:a16="http://schemas.microsoft.com/office/drawing/2014/main" id="{49705707-4EBC-DE4E-B419-2D99AA457AF0}"/>
                </a:ext>
              </a:extLst>
            </p:cNvPr>
            <p:cNvSpPr/>
            <p:nvPr userDrawn="1"/>
          </p:nvSpPr>
          <p:spPr>
            <a:xfrm>
              <a:off x="970473" y="1382087"/>
              <a:ext cx="3152140" cy="3692525"/>
            </a:xfrm>
            <a:custGeom>
              <a:avLst/>
              <a:gdLst/>
              <a:ahLst/>
              <a:cxnLst/>
              <a:rect l="l" t="t" r="r" b="b"/>
              <a:pathLst>
                <a:path w="3152140" h="3692525">
                  <a:moveTo>
                    <a:pt x="1846199" y="3692398"/>
                  </a:moveTo>
                  <a:lnTo>
                    <a:pt x="1795293" y="3691714"/>
                  </a:lnTo>
                  <a:lnTo>
                    <a:pt x="1744618" y="3689669"/>
                  </a:lnTo>
                  <a:lnTo>
                    <a:pt x="1694197" y="3686271"/>
                  </a:lnTo>
                  <a:lnTo>
                    <a:pt x="1644049" y="3681530"/>
                  </a:lnTo>
                  <a:lnTo>
                    <a:pt x="1594195" y="3675453"/>
                  </a:lnTo>
                  <a:lnTo>
                    <a:pt x="1544658" y="3668050"/>
                  </a:lnTo>
                  <a:lnTo>
                    <a:pt x="1495457" y="3659328"/>
                  </a:lnTo>
                  <a:lnTo>
                    <a:pt x="1446613" y="3649298"/>
                  </a:lnTo>
                  <a:lnTo>
                    <a:pt x="1398149" y="3637967"/>
                  </a:lnTo>
                  <a:lnTo>
                    <a:pt x="1350084" y="3625345"/>
                  </a:lnTo>
                  <a:lnTo>
                    <a:pt x="1302439" y="3611439"/>
                  </a:lnTo>
                  <a:lnTo>
                    <a:pt x="1255237" y="3596259"/>
                  </a:lnTo>
                  <a:lnTo>
                    <a:pt x="1208497" y="3579814"/>
                  </a:lnTo>
                  <a:lnTo>
                    <a:pt x="1162241" y="3562111"/>
                  </a:lnTo>
                  <a:lnTo>
                    <a:pt x="1116489" y="3543160"/>
                  </a:lnTo>
                  <a:lnTo>
                    <a:pt x="1071264" y="3522970"/>
                  </a:lnTo>
                  <a:lnTo>
                    <a:pt x="1026585" y="3501549"/>
                  </a:lnTo>
                  <a:lnTo>
                    <a:pt x="982474" y="3478906"/>
                  </a:lnTo>
                  <a:lnTo>
                    <a:pt x="938952" y="3455049"/>
                  </a:lnTo>
                  <a:lnTo>
                    <a:pt x="896040" y="3429987"/>
                  </a:lnTo>
                  <a:lnTo>
                    <a:pt x="853759" y="3403730"/>
                  </a:lnTo>
                  <a:lnTo>
                    <a:pt x="812129" y="3376285"/>
                  </a:lnTo>
                  <a:lnTo>
                    <a:pt x="771172" y="3347662"/>
                  </a:lnTo>
                  <a:lnTo>
                    <a:pt x="730910" y="3317868"/>
                  </a:lnTo>
                  <a:lnTo>
                    <a:pt x="691362" y="3286914"/>
                  </a:lnTo>
                  <a:lnTo>
                    <a:pt x="652550" y="3254806"/>
                  </a:lnTo>
                  <a:lnTo>
                    <a:pt x="614495" y="3221555"/>
                  </a:lnTo>
                  <a:lnTo>
                    <a:pt x="577218" y="3187169"/>
                  </a:lnTo>
                  <a:lnTo>
                    <a:pt x="540740" y="3151657"/>
                  </a:lnTo>
                  <a:lnTo>
                    <a:pt x="505228" y="3115178"/>
                  </a:lnTo>
                  <a:lnTo>
                    <a:pt x="470842" y="3077900"/>
                  </a:lnTo>
                  <a:lnTo>
                    <a:pt x="437591" y="3039844"/>
                  </a:lnTo>
                  <a:lnTo>
                    <a:pt x="405483" y="3001031"/>
                  </a:lnTo>
                  <a:lnTo>
                    <a:pt x="374529" y="2961483"/>
                  </a:lnTo>
                  <a:lnTo>
                    <a:pt x="344735" y="2921220"/>
                  </a:lnTo>
                  <a:lnTo>
                    <a:pt x="316112" y="2880263"/>
                  </a:lnTo>
                  <a:lnTo>
                    <a:pt x="288667" y="2838633"/>
                  </a:lnTo>
                  <a:lnTo>
                    <a:pt x="262410" y="2796351"/>
                  </a:lnTo>
                  <a:lnTo>
                    <a:pt x="237348" y="2753439"/>
                  </a:lnTo>
                  <a:lnTo>
                    <a:pt x="213491" y="2709917"/>
                  </a:lnTo>
                  <a:lnTo>
                    <a:pt x="190848" y="2665806"/>
                  </a:lnTo>
                  <a:lnTo>
                    <a:pt x="169427" y="2621128"/>
                  </a:lnTo>
                  <a:lnTo>
                    <a:pt x="149237" y="2575903"/>
                  </a:lnTo>
                  <a:lnTo>
                    <a:pt x="130286" y="2530152"/>
                  </a:lnTo>
                  <a:lnTo>
                    <a:pt x="112583" y="2483896"/>
                  </a:lnTo>
                  <a:lnTo>
                    <a:pt x="96138" y="2437157"/>
                  </a:lnTo>
                  <a:lnTo>
                    <a:pt x="80958" y="2389954"/>
                  </a:lnTo>
                  <a:lnTo>
                    <a:pt x="67052" y="2342311"/>
                  </a:lnTo>
                  <a:lnTo>
                    <a:pt x="54430" y="2294246"/>
                  </a:lnTo>
                  <a:lnTo>
                    <a:pt x="43099" y="2245782"/>
                  </a:lnTo>
                  <a:lnTo>
                    <a:pt x="33069" y="2196939"/>
                  </a:lnTo>
                  <a:lnTo>
                    <a:pt x="24347" y="2147738"/>
                  </a:lnTo>
                  <a:lnTo>
                    <a:pt x="16944" y="2098201"/>
                  </a:lnTo>
                  <a:lnTo>
                    <a:pt x="10867" y="2048348"/>
                  </a:lnTo>
                  <a:lnTo>
                    <a:pt x="6126" y="1998200"/>
                  </a:lnTo>
                  <a:lnTo>
                    <a:pt x="2728" y="1947778"/>
                  </a:lnTo>
                  <a:lnTo>
                    <a:pt x="683" y="1897104"/>
                  </a:lnTo>
                  <a:lnTo>
                    <a:pt x="0" y="1846199"/>
                  </a:lnTo>
                  <a:lnTo>
                    <a:pt x="683" y="1795293"/>
                  </a:lnTo>
                  <a:lnTo>
                    <a:pt x="2728" y="1744618"/>
                  </a:lnTo>
                  <a:lnTo>
                    <a:pt x="6126" y="1694197"/>
                  </a:lnTo>
                  <a:lnTo>
                    <a:pt x="10867" y="1644049"/>
                  </a:lnTo>
                  <a:lnTo>
                    <a:pt x="16944" y="1594195"/>
                  </a:lnTo>
                  <a:lnTo>
                    <a:pt x="24347" y="1544658"/>
                  </a:lnTo>
                  <a:lnTo>
                    <a:pt x="33069" y="1495457"/>
                  </a:lnTo>
                  <a:lnTo>
                    <a:pt x="43099" y="1446613"/>
                  </a:lnTo>
                  <a:lnTo>
                    <a:pt x="54430" y="1398149"/>
                  </a:lnTo>
                  <a:lnTo>
                    <a:pt x="67052" y="1350084"/>
                  </a:lnTo>
                  <a:lnTo>
                    <a:pt x="80958" y="1302439"/>
                  </a:lnTo>
                  <a:lnTo>
                    <a:pt x="96138" y="1255237"/>
                  </a:lnTo>
                  <a:lnTo>
                    <a:pt x="112583" y="1208497"/>
                  </a:lnTo>
                  <a:lnTo>
                    <a:pt x="130286" y="1162241"/>
                  </a:lnTo>
                  <a:lnTo>
                    <a:pt x="149237" y="1116489"/>
                  </a:lnTo>
                  <a:lnTo>
                    <a:pt x="169427" y="1071264"/>
                  </a:lnTo>
                  <a:lnTo>
                    <a:pt x="190848" y="1026585"/>
                  </a:lnTo>
                  <a:lnTo>
                    <a:pt x="213491" y="982474"/>
                  </a:lnTo>
                  <a:lnTo>
                    <a:pt x="237348" y="938952"/>
                  </a:lnTo>
                  <a:lnTo>
                    <a:pt x="262410" y="896040"/>
                  </a:lnTo>
                  <a:lnTo>
                    <a:pt x="288667" y="853759"/>
                  </a:lnTo>
                  <a:lnTo>
                    <a:pt x="316112" y="812129"/>
                  </a:lnTo>
                  <a:lnTo>
                    <a:pt x="344735" y="771172"/>
                  </a:lnTo>
                  <a:lnTo>
                    <a:pt x="374529" y="730910"/>
                  </a:lnTo>
                  <a:lnTo>
                    <a:pt x="405483" y="691362"/>
                  </a:lnTo>
                  <a:lnTo>
                    <a:pt x="437591" y="652550"/>
                  </a:lnTo>
                  <a:lnTo>
                    <a:pt x="470842" y="614495"/>
                  </a:lnTo>
                  <a:lnTo>
                    <a:pt x="505228" y="577218"/>
                  </a:lnTo>
                  <a:lnTo>
                    <a:pt x="540740" y="540740"/>
                  </a:lnTo>
                  <a:lnTo>
                    <a:pt x="577218" y="505228"/>
                  </a:lnTo>
                  <a:lnTo>
                    <a:pt x="614495" y="470842"/>
                  </a:lnTo>
                  <a:lnTo>
                    <a:pt x="652550" y="437591"/>
                  </a:lnTo>
                  <a:lnTo>
                    <a:pt x="691362" y="405483"/>
                  </a:lnTo>
                  <a:lnTo>
                    <a:pt x="730910" y="374529"/>
                  </a:lnTo>
                  <a:lnTo>
                    <a:pt x="771172" y="344735"/>
                  </a:lnTo>
                  <a:lnTo>
                    <a:pt x="812129" y="316112"/>
                  </a:lnTo>
                  <a:lnTo>
                    <a:pt x="853759" y="288667"/>
                  </a:lnTo>
                  <a:lnTo>
                    <a:pt x="896040" y="262410"/>
                  </a:lnTo>
                  <a:lnTo>
                    <a:pt x="938952" y="237348"/>
                  </a:lnTo>
                  <a:lnTo>
                    <a:pt x="982474" y="213491"/>
                  </a:lnTo>
                  <a:lnTo>
                    <a:pt x="1026585" y="190848"/>
                  </a:lnTo>
                  <a:lnTo>
                    <a:pt x="1071264" y="169427"/>
                  </a:lnTo>
                  <a:lnTo>
                    <a:pt x="1116489" y="149237"/>
                  </a:lnTo>
                  <a:lnTo>
                    <a:pt x="1162241" y="130286"/>
                  </a:lnTo>
                  <a:lnTo>
                    <a:pt x="1208497" y="112583"/>
                  </a:lnTo>
                  <a:lnTo>
                    <a:pt x="1255237" y="96138"/>
                  </a:lnTo>
                  <a:lnTo>
                    <a:pt x="1302439" y="80958"/>
                  </a:lnTo>
                  <a:lnTo>
                    <a:pt x="1350084" y="67052"/>
                  </a:lnTo>
                  <a:lnTo>
                    <a:pt x="1398149" y="54430"/>
                  </a:lnTo>
                  <a:lnTo>
                    <a:pt x="1446613" y="43099"/>
                  </a:lnTo>
                  <a:lnTo>
                    <a:pt x="1495457" y="33069"/>
                  </a:lnTo>
                  <a:lnTo>
                    <a:pt x="1544658" y="24347"/>
                  </a:lnTo>
                  <a:lnTo>
                    <a:pt x="1594195" y="16944"/>
                  </a:lnTo>
                  <a:lnTo>
                    <a:pt x="1644049" y="10867"/>
                  </a:lnTo>
                  <a:lnTo>
                    <a:pt x="1694197" y="6126"/>
                  </a:lnTo>
                  <a:lnTo>
                    <a:pt x="1744618" y="2728"/>
                  </a:lnTo>
                  <a:lnTo>
                    <a:pt x="1795293" y="683"/>
                  </a:lnTo>
                  <a:lnTo>
                    <a:pt x="1846199" y="0"/>
                  </a:lnTo>
                  <a:lnTo>
                    <a:pt x="1988896" y="5397"/>
                  </a:lnTo>
                  <a:lnTo>
                    <a:pt x="2039452" y="9927"/>
                  </a:lnTo>
                  <a:lnTo>
                    <a:pt x="2089713" y="15814"/>
                  </a:lnTo>
                  <a:lnTo>
                    <a:pt x="2139657" y="23047"/>
                  </a:lnTo>
                  <a:lnTo>
                    <a:pt x="2189264" y="31618"/>
                  </a:lnTo>
                  <a:lnTo>
                    <a:pt x="2238511" y="41519"/>
                  </a:lnTo>
                  <a:lnTo>
                    <a:pt x="2287377" y="52740"/>
                  </a:lnTo>
                  <a:lnTo>
                    <a:pt x="2335841" y="65272"/>
                  </a:lnTo>
                  <a:lnTo>
                    <a:pt x="2383881" y="79107"/>
                  </a:lnTo>
                  <a:lnTo>
                    <a:pt x="2431476" y="94235"/>
                  </a:lnTo>
                  <a:lnTo>
                    <a:pt x="2478604" y="110648"/>
                  </a:lnTo>
                  <a:lnTo>
                    <a:pt x="2525244" y="128337"/>
                  </a:lnTo>
                  <a:lnTo>
                    <a:pt x="2571374" y="147294"/>
                  </a:lnTo>
                  <a:lnTo>
                    <a:pt x="2616973" y="167508"/>
                  </a:lnTo>
                  <a:lnTo>
                    <a:pt x="2662019" y="188971"/>
                  </a:lnTo>
                  <a:lnTo>
                    <a:pt x="2706491" y="211675"/>
                  </a:lnTo>
                  <a:lnTo>
                    <a:pt x="2750368" y="235610"/>
                  </a:lnTo>
                  <a:lnTo>
                    <a:pt x="2793627" y="260768"/>
                  </a:lnTo>
                  <a:lnTo>
                    <a:pt x="2836249" y="287140"/>
                  </a:lnTo>
                  <a:lnTo>
                    <a:pt x="2878210" y="314716"/>
                  </a:lnTo>
                  <a:lnTo>
                    <a:pt x="2919490" y="343489"/>
                  </a:lnTo>
                  <a:lnTo>
                    <a:pt x="2960067" y="373448"/>
                  </a:lnTo>
                  <a:lnTo>
                    <a:pt x="2999919" y="404586"/>
                  </a:lnTo>
                  <a:lnTo>
                    <a:pt x="3039026" y="436893"/>
                  </a:lnTo>
                  <a:lnTo>
                    <a:pt x="3077365" y="470360"/>
                  </a:lnTo>
                  <a:lnTo>
                    <a:pt x="3114916" y="504979"/>
                  </a:lnTo>
                  <a:lnTo>
                    <a:pt x="3151657" y="540740"/>
                  </a:lnTo>
                </a:path>
              </a:pathLst>
            </a:custGeom>
            <a:ln w="28575">
              <a:solidFill>
                <a:srgbClr val="AB4FC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object 27">
            <a:extLst>
              <a:ext uri="{FF2B5EF4-FFF2-40B4-BE49-F238E27FC236}">
                <a16:creationId xmlns="" xmlns:a16="http://schemas.microsoft.com/office/drawing/2014/main" id="{22B557C4-F726-2743-BCC7-9DD3AD71DB8A}"/>
              </a:ext>
            </a:extLst>
          </p:cNvPr>
          <p:cNvGrpSpPr/>
          <p:nvPr userDrawn="1"/>
        </p:nvGrpSpPr>
        <p:grpSpPr>
          <a:xfrm rot="6671241">
            <a:off x="2119942" y="4317799"/>
            <a:ext cx="2345575" cy="2294491"/>
            <a:chOff x="970473" y="1382087"/>
            <a:chExt cx="3692679" cy="3692525"/>
          </a:xfrm>
        </p:grpSpPr>
        <p:sp>
          <p:nvSpPr>
            <p:cNvPr id="20" name="object 28">
              <a:extLst>
                <a:ext uri="{FF2B5EF4-FFF2-40B4-BE49-F238E27FC236}">
                  <a16:creationId xmlns="" xmlns:a16="http://schemas.microsoft.com/office/drawing/2014/main" id="{C1CDD9DD-C50C-8243-B6FD-A3C2193AD2E7}"/>
                </a:ext>
              </a:extLst>
            </p:cNvPr>
            <p:cNvSpPr/>
            <p:nvPr userDrawn="1"/>
          </p:nvSpPr>
          <p:spPr>
            <a:xfrm>
              <a:off x="4122132" y="1922824"/>
              <a:ext cx="541020" cy="2611121"/>
            </a:xfrm>
            <a:custGeom>
              <a:avLst/>
              <a:gdLst/>
              <a:ahLst/>
              <a:cxnLst/>
              <a:rect l="l" t="t" r="r" b="b"/>
              <a:pathLst>
                <a:path w="541020" h="2611120">
                  <a:moveTo>
                    <a:pt x="0" y="0"/>
                  </a:moveTo>
                  <a:lnTo>
                    <a:pt x="35512" y="36479"/>
                  </a:lnTo>
                  <a:lnTo>
                    <a:pt x="69898" y="73757"/>
                  </a:lnTo>
                  <a:lnTo>
                    <a:pt x="103149" y="111813"/>
                  </a:lnTo>
                  <a:lnTo>
                    <a:pt x="135256" y="150625"/>
                  </a:lnTo>
                  <a:lnTo>
                    <a:pt x="166211" y="190174"/>
                  </a:lnTo>
                  <a:lnTo>
                    <a:pt x="196004" y="230437"/>
                  </a:lnTo>
                  <a:lnTo>
                    <a:pt x="224628" y="271394"/>
                  </a:lnTo>
                  <a:lnTo>
                    <a:pt x="252072" y="313023"/>
                  </a:lnTo>
                  <a:lnTo>
                    <a:pt x="278330" y="355305"/>
                  </a:lnTo>
                  <a:lnTo>
                    <a:pt x="303391" y="398217"/>
                  </a:lnTo>
                  <a:lnTo>
                    <a:pt x="327248" y="441739"/>
                  </a:lnTo>
                  <a:lnTo>
                    <a:pt x="349891" y="485850"/>
                  </a:lnTo>
                  <a:lnTo>
                    <a:pt x="371313" y="530528"/>
                  </a:lnTo>
                  <a:lnTo>
                    <a:pt x="391503" y="575754"/>
                  </a:lnTo>
                  <a:lnTo>
                    <a:pt x="410454" y="621505"/>
                  </a:lnTo>
                  <a:lnTo>
                    <a:pt x="428156" y="667760"/>
                  </a:lnTo>
                  <a:lnTo>
                    <a:pt x="444602" y="714500"/>
                  </a:lnTo>
                  <a:lnTo>
                    <a:pt x="459782" y="761702"/>
                  </a:lnTo>
                  <a:lnTo>
                    <a:pt x="473687" y="809346"/>
                  </a:lnTo>
                  <a:lnTo>
                    <a:pt x="486310" y="857410"/>
                  </a:lnTo>
                  <a:lnTo>
                    <a:pt x="497641" y="905875"/>
                  </a:lnTo>
                  <a:lnTo>
                    <a:pt x="507671" y="954718"/>
                  </a:lnTo>
                  <a:lnTo>
                    <a:pt x="516392" y="1003918"/>
                  </a:lnTo>
                  <a:lnTo>
                    <a:pt x="523796" y="1053456"/>
                  </a:lnTo>
                  <a:lnTo>
                    <a:pt x="529872" y="1103309"/>
                  </a:lnTo>
                  <a:lnTo>
                    <a:pt x="534614" y="1153457"/>
                  </a:lnTo>
                  <a:lnTo>
                    <a:pt x="538012" y="1203878"/>
                  </a:lnTo>
                  <a:lnTo>
                    <a:pt x="540057" y="1254552"/>
                  </a:lnTo>
                  <a:lnTo>
                    <a:pt x="540740" y="1305458"/>
                  </a:lnTo>
                  <a:lnTo>
                    <a:pt x="540057" y="1356364"/>
                  </a:lnTo>
                  <a:lnTo>
                    <a:pt x="538012" y="1407038"/>
                  </a:lnTo>
                  <a:lnTo>
                    <a:pt x="534614" y="1457459"/>
                  </a:lnTo>
                  <a:lnTo>
                    <a:pt x="529872" y="1507607"/>
                  </a:lnTo>
                  <a:lnTo>
                    <a:pt x="523796" y="1557460"/>
                  </a:lnTo>
                  <a:lnTo>
                    <a:pt x="516392" y="1606997"/>
                  </a:lnTo>
                  <a:lnTo>
                    <a:pt x="507671" y="1656198"/>
                  </a:lnTo>
                  <a:lnTo>
                    <a:pt x="497641" y="1705041"/>
                  </a:lnTo>
                  <a:lnTo>
                    <a:pt x="486310" y="1753505"/>
                  </a:lnTo>
                  <a:lnTo>
                    <a:pt x="473687" y="1801570"/>
                  </a:lnTo>
                  <a:lnTo>
                    <a:pt x="459782" y="1849214"/>
                  </a:lnTo>
                  <a:lnTo>
                    <a:pt x="444602" y="1896416"/>
                  </a:lnTo>
                  <a:lnTo>
                    <a:pt x="428156" y="1943155"/>
                  </a:lnTo>
                  <a:lnTo>
                    <a:pt x="410454" y="1989411"/>
                  </a:lnTo>
                  <a:lnTo>
                    <a:pt x="391503" y="2035162"/>
                  </a:lnTo>
                  <a:lnTo>
                    <a:pt x="371313" y="2080387"/>
                  </a:lnTo>
                  <a:lnTo>
                    <a:pt x="349891" y="2125066"/>
                  </a:lnTo>
                  <a:lnTo>
                    <a:pt x="327248" y="2169177"/>
                  </a:lnTo>
                  <a:lnTo>
                    <a:pt x="303391" y="2212699"/>
                  </a:lnTo>
                  <a:lnTo>
                    <a:pt x="278330" y="2255611"/>
                  </a:lnTo>
                  <a:lnTo>
                    <a:pt x="252072" y="2297892"/>
                  </a:lnTo>
                  <a:lnTo>
                    <a:pt x="224628" y="2339522"/>
                  </a:lnTo>
                  <a:lnTo>
                    <a:pt x="196004" y="2380479"/>
                  </a:lnTo>
                  <a:lnTo>
                    <a:pt x="166211" y="2420742"/>
                  </a:lnTo>
                  <a:lnTo>
                    <a:pt x="135256" y="2460291"/>
                  </a:lnTo>
                  <a:lnTo>
                    <a:pt x="103149" y="2499103"/>
                  </a:lnTo>
                  <a:lnTo>
                    <a:pt x="69898" y="2537159"/>
                  </a:lnTo>
                  <a:lnTo>
                    <a:pt x="35512" y="2574437"/>
                  </a:lnTo>
                  <a:lnTo>
                    <a:pt x="0" y="2610916"/>
                  </a:lnTo>
                </a:path>
              </a:pathLst>
            </a:custGeom>
            <a:ln w="28575">
              <a:solidFill>
                <a:schemeClr val="accent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29">
              <a:extLst>
                <a:ext uri="{FF2B5EF4-FFF2-40B4-BE49-F238E27FC236}">
                  <a16:creationId xmlns="" xmlns:a16="http://schemas.microsoft.com/office/drawing/2014/main" id="{AFD6A0DD-BE8C-4C4F-81B7-FC7ACDCA82D4}"/>
                </a:ext>
              </a:extLst>
            </p:cNvPr>
            <p:cNvSpPr/>
            <p:nvPr userDrawn="1"/>
          </p:nvSpPr>
          <p:spPr>
            <a:xfrm>
              <a:off x="970473" y="1382087"/>
              <a:ext cx="3152140" cy="3692525"/>
            </a:xfrm>
            <a:custGeom>
              <a:avLst/>
              <a:gdLst/>
              <a:ahLst/>
              <a:cxnLst/>
              <a:rect l="l" t="t" r="r" b="b"/>
              <a:pathLst>
                <a:path w="3152140" h="3692525">
                  <a:moveTo>
                    <a:pt x="1846199" y="3692398"/>
                  </a:moveTo>
                  <a:lnTo>
                    <a:pt x="1795293" y="3691714"/>
                  </a:lnTo>
                  <a:lnTo>
                    <a:pt x="1744618" y="3689669"/>
                  </a:lnTo>
                  <a:lnTo>
                    <a:pt x="1694197" y="3686271"/>
                  </a:lnTo>
                  <a:lnTo>
                    <a:pt x="1644049" y="3681530"/>
                  </a:lnTo>
                  <a:lnTo>
                    <a:pt x="1594195" y="3675453"/>
                  </a:lnTo>
                  <a:lnTo>
                    <a:pt x="1544658" y="3668050"/>
                  </a:lnTo>
                  <a:lnTo>
                    <a:pt x="1495457" y="3659328"/>
                  </a:lnTo>
                  <a:lnTo>
                    <a:pt x="1446613" y="3649298"/>
                  </a:lnTo>
                  <a:lnTo>
                    <a:pt x="1398149" y="3637967"/>
                  </a:lnTo>
                  <a:lnTo>
                    <a:pt x="1350084" y="3625345"/>
                  </a:lnTo>
                  <a:lnTo>
                    <a:pt x="1302439" y="3611439"/>
                  </a:lnTo>
                  <a:lnTo>
                    <a:pt x="1255237" y="3596259"/>
                  </a:lnTo>
                  <a:lnTo>
                    <a:pt x="1208497" y="3579814"/>
                  </a:lnTo>
                  <a:lnTo>
                    <a:pt x="1162241" y="3562111"/>
                  </a:lnTo>
                  <a:lnTo>
                    <a:pt x="1116489" y="3543160"/>
                  </a:lnTo>
                  <a:lnTo>
                    <a:pt x="1071264" y="3522970"/>
                  </a:lnTo>
                  <a:lnTo>
                    <a:pt x="1026585" y="3501549"/>
                  </a:lnTo>
                  <a:lnTo>
                    <a:pt x="982474" y="3478906"/>
                  </a:lnTo>
                  <a:lnTo>
                    <a:pt x="938952" y="3455049"/>
                  </a:lnTo>
                  <a:lnTo>
                    <a:pt x="896040" y="3429987"/>
                  </a:lnTo>
                  <a:lnTo>
                    <a:pt x="853759" y="3403730"/>
                  </a:lnTo>
                  <a:lnTo>
                    <a:pt x="812129" y="3376285"/>
                  </a:lnTo>
                  <a:lnTo>
                    <a:pt x="771172" y="3347662"/>
                  </a:lnTo>
                  <a:lnTo>
                    <a:pt x="730910" y="3317868"/>
                  </a:lnTo>
                  <a:lnTo>
                    <a:pt x="691362" y="3286914"/>
                  </a:lnTo>
                  <a:lnTo>
                    <a:pt x="652550" y="3254806"/>
                  </a:lnTo>
                  <a:lnTo>
                    <a:pt x="614495" y="3221555"/>
                  </a:lnTo>
                  <a:lnTo>
                    <a:pt x="577218" y="3187169"/>
                  </a:lnTo>
                  <a:lnTo>
                    <a:pt x="540740" y="3151657"/>
                  </a:lnTo>
                  <a:lnTo>
                    <a:pt x="505228" y="3115178"/>
                  </a:lnTo>
                  <a:lnTo>
                    <a:pt x="470842" y="3077900"/>
                  </a:lnTo>
                  <a:lnTo>
                    <a:pt x="437591" y="3039844"/>
                  </a:lnTo>
                  <a:lnTo>
                    <a:pt x="405483" y="3001031"/>
                  </a:lnTo>
                  <a:lnTo>
                    <a:pt x="374529" y="2961483"/>
                  </a:lnTo>
                  <a:lnTo>
                    <a:pt x="344735" y="2921220"/>
                  </a:lnTo>
                  <a:lnTo>
                    <a:pt x="316112" y="2880263"/>
                  </a:lnTo>
                  <a:lnTo>
                    <a:pt x="288667" y="2838633"/>
                  </a:lnTo>
                  <a:lnTo>
                    <a:pt x="262410" y="2796351"/>
                  </a:lnTo>
                  <a:lnTo>
                    <a:pt x="237348" y="2753439"/>
                  </a:lnTo>
                  <a:lnTo>
                    <a:pt x="213491" y="2709917"/>
                  </a:lnTo>
                  <a:lnTo>
                    <a:pt x="190848" y="2665806"/>
                  </a:lnTo>
                  <a:lnTo>
                    <a:pt x="169427" y="2621128"/>
                  </a:lnTo>
                  <a:lnTo>
                    <a:pt x="149237" y="2575903"/>
                  </a:lnTo>
                  <a:lnTo>
                    <a:pt x="130286" y="2530152"/>
                  </a:lnTo>
                  <a:lnTo>
                    <a:pt x="112583" y="2483896"/>
                  </a:lnTo>
                  <a:lnTo>
                    <a:pt x="96138" y="2437157"/>
                  </a:lnTo>
                  <a:lnTo>
                    <a:pt x="80958" y="2389954"/>
                  </a:lnTo>
                  <a:lnTo>
                    <a:pt x="67052" y="2342311"/>
                  </a:lnTo>
                  <a:lnTo>
                    <a:pt x="54430" y="2294246"/>
                  </a:lnTo>
                  <a:lnTo>
                    <a:pt x="43099" y="2245782"/>
                  </a:lnTo>
                  <a:lnTo>
                    <a:pt x="33069" y="2196939"/>
                  </a:lnTo>
                  <a:lnTo>
                    <a:pt x="24347" y="2147738"/>
                  </a:lnTo>
                  <a:lnTo>
                    <a:pt x="16944" y="2098201"/>
                  </a:lnTo>
                  <a:lnTo>
                    <a:pt x="10867" y="2048348"/>
                  </a:lnTo>
                  <a:lnTo>
                    <a:pt x="6126" y="1998200"/>
                  </a:lnTo>
                  <a:lnTo>
                    <a:pt x="2728" y="1947778"/>
                  </a:lnTo>
                  <a:lnTo>
                    <a:pt x="683" y="1897104"/>
                  </a:lnTo>
                  <a:lnTo>
                    <a:pt x="0" y="1846199"/>
                  </a:lnTo>
                  <a:lnTo>
                    <a:pt x="683" y="1795293"/>
                  </a:lnTo>
                  <a:lnTo>
                    <a:pt x="2728" y="1744618"/>
                  </a:lnTo>
                  <a:lnTo>
                    <a:pt x="6126" y="1694197"/>
                  </a:lnTo>
                  <a:lnTo>
                    <a:pt x="10867" y="1644049"/>
                  </a:lnTo>
                  <a:lnTo>
                    <a:pt x="16944" y="1594195"/>
                  </a:lnTo>
                  <a:lnTo>
                    <a:pt x="24347" y="1544658"/>
                  </a:lnTo>
                  <a:lnTo>
                    <a:pt x="33069" y="1495457"/>
                  </a:lnTo>
                  <a:lnTo>
                    <a:pt x="43099" y="1446613"/>
                  </a:lnTo>
                  <a:lnTo>
                    <a:pt x="54430" y="1398149"/>
                  </a:lnTo>
                  <a:lnTo>
                    <a:pt x="67052" y="1350084"/>
                  </a:lnTo>
                  <a:lnTo>
                    <a:pt x="80958" y="1302439"/>
                  </a:lnTo>
                  <a:lnTo>
                    <a:pt x="96138" y="1255237"/>
                  </a:lnTo>
                  <a:lnTo>
                    <a:pt x="112583" y="1208497"/>
                  </a:lnTo>
                  <a:lnTo>
                    <a:pt x="130286" y="1162241"/>
                  </a:lnTo>
                  <a:lnTo>
                    <a:pt x="149237" y="1116489"/>
                  </a:lnTo>
                  <a:lnTo>
                    <a:pt x="169427" y="1071264"/>
                  </a:lnTo>
                  <a:lnTo>
                    <a:pt x="190848" y="1026585"/>
                  </a:lnTo>
                  <a:lnTo>
                    <a:pt x="213491" y="982474"/>
                  </a:lnTo>
                  <a:lnTo>
                    <a:pt x="237348" y="938952"/>
                  </a:lnTo>
                  <a:lnTo>
                    <a:pt x="262410" y="896040"/>
                  </a:lnTo>
                  <a:lnTo>
                    <a:pt x="288667" y="853759"/>
                  </a:lnTo>
                  <a:lnTo>
                    <a:pt x="316112" y="812129"/>
                  </a:lnTo>
                  <a:lnTo>
                    <a:pt x="344735" y="771172"/>
                  </a:lnTo>
                  <a:lnTo>
                    <a:pt x="374529" y="730910"/>
                  </a:lnTo>
                  <a:lnTo>
                    <a:pt x="405483" y="691362"/>
                  </a:lnTo>
                  <a:lnTo>
                    <a:pt x="437591" y="652550"/>
                  </a:lnTo>
                  <a:lnTo>
                    <a:pt x="470842" y="614495"/>
                  </a:lnTo>
                  <a:lnTo>
                    <a:pt x="505228" y="577218"/>
                  </a:lnTo>
                  <a:lnTo>
                    <a:pt x="540740" y="540740"/>
                  </a:lnTo>
                  <a:lnTo>
                    <a:pt x="577218" y="505228"/>
                  </a:lnTo>
                  <a:lnTo>
                    <a:pt x="614495" y="470842"/>
                  </a:lnTo>
                  <a:lnTo>
                    <a:pt x="652550" y="437591"/>
                  </a:lnTo>
                  <a:lnTo>
                    <a:pt x="691362" y="405483"/>
                  </a:lnTo>
                  <a:lnTo>
                    <a:pt x="730910" y="374529"/>
                  </a:lnTo>
                  <a:lnTo>
                    <a:pt x="771172" y="344735"/>
                  </a:lnTo>
                  <a:lnTo>
                    <a:pt x="812129" y="316112"/>
                  </a:lnTo>
                  <a:lnTo>
                    <a:pt x="853759" y="288667"/>
                  </a:lnTo>
                  <a:lnTo>
                    <a:pt x="896040" y="262410"/>
                  </a:lnTo>
                  <a:lnTo>
                    <a:pt x="938952" y="237348"/>
                  </a:lnTo>
                  <a:lnTo>
                    <a:pt x="982474" y="213491"/>
                  </a:lnTo>
                  <a:lnTo>
                    <a:pt x="1026585" y="190848"/>
                  </a:lnTo>
                  <a:lnTo>
                    <a:pt x="1071264" y="169427"/>
                  </a:lnTo>
                  <a:lnTo>
                    <a:pt x="1116489" y="149237"/>
                  </a:lnTo>
                  <a:lnTo>
                    <a:pt x="1162241" y="130286"/>
                  </a:lnTo>
                  <a:lnTo>
                    <a:pt x="1208497" y="112583"/>
                  </a:lnTo>
                  <a:lnTo>
                    <a:pt x="1255237" y="96138"/>
                  </a:lnTo>
                  <a:lnTo>
                    <a:pt x="1302439" y="80958"/>
                  </a:lnTo>
                  <a:lnTo>
                    <a:pt x="1350084" y="67052"/>
                  </a:lnTo>
                  <a:lnTo>
                    <a:pt x="1398149" y="54430"/>
                  </a:lnTo>
                  <a:lnTo>
                    <a:pt x="1446613" y="43099"/>
                  </a:lnTo>
                  <a:lnTo>
                    <a:pt x="1495457" y="33069"/>
                  </a:lnTo>
                  <a:lnTo>
                    <a:pt x="1544658" y="24347"/>
                  </a:lnTo>
                  <a:lnTo>
                    <a:pt x="1594195" y="16944"/>
                  </a:lnTo>
                  <a:lnTo>
                    <a:pt x="1644049" y="10867"/>
                  </a:lnTo>
                  <a:lnTo>
                    <a:pt x="1694197" y="6126"/>
                  </a:lnTo>
                  <a:lnTo>
                    <a:pt x="1744618" y="2728"/>
                  </a:lnTo>
                  <a:lnTo>
                    <a:pt x="1795293" y="683"/>
                  </a:lnTo>
                  <a:lnTo>
                    <a:pt x="1846199" y="0"/>
                  </a:lnTo>
                  <a:lnTo>
                    <a:pt x="1988896" y="5397"/>
                  </a:lnTo>
                  <a:lnTo>
                    <a:pt x="2039452" y="9927"/>
                  </a:lnTo>
                  <a:lnTo>
                    <a:pt x="2089713" y="15814"/>
                  </a:lnTo>
                  <a:lnTo>
                    <a:pt x="2139657" y="23047"/>
                  </a:lnTo>
                  <a:lnTo>
                    <a:pt x="2189264" y="31618"/>
                  </a:lnTo>
                  <a:lnTo>
                    <a:pt x="2238511" y="41519"/>
                  </a:lnTo>
                  <a:lnTo>
                    <a:pt x="2287377" y="52740"/>
                  </a:lnTo>
                  <a:lnTo>
                    <a:pt x="2335841" y="65272"/>
                  </a:lnTo>
                  <a:lnTo>
                    <a:pt x="2383881" y="79107"/>
                  </a:lnTo>
                  <a:lnTo>
                    <a:pt x="2431476" y="94235"/>
                  </a:lnTo>
                  <a:lnTo>
                    <a:pt x="2478604" y="110648"/>
                  </a:lnTo>
                  <a:lnTo>
                    <a:pt x="2525244" y="128337"/>
                  </a:lnTo>
                  <a:lnTo>
                    <a:pt x="2571374" y="147294"/>
                  </a:lnTo>
                  <a:lnTo>
                    <a:pt x="2616973" y="167508"/>
                  </a:lnTo>
                  <a:lnTo>
                    <a:pt x="2662019" y="188971"/>
                  </a:lnTo>
                  <a:lnTo>
                    <a:pt x="2706491" y="211675"/>
                  </a:lnTo>
                  <a:lnTo>
                    <a:pt x="2750368" y="235610"/>
                  </a:lnTo>
                  <a:lnTo>
                    <a:pt x="2793627" y="260768"/>
                  </a:lnTo>
                  <a:lnTo>
                    <a:pt x="2836249" y="287140"/>
                  </a:lnTo>
                  <a:lnTo>
                    <a:pt x="2878210" y="314716"/>
                  </a:lnTo>
                  <a:lnTo>
                    <a:pt x="2919490" y="343489"/>
                  </a:lnTo>
                  <a:lnTo>
                    <a:pt x="2960067" y="373448"/>
                  </a:lnTo>
                  <a:lnTo>
                    <a:pt x="2999919" y="404586"/>
                  </a:lnTo>
                  <a:lnTo>
                    <a:pt x="3039026" y="436893"/>
                  </a:lnTo>
                  <a:lnTo>
                    <a:pt x="3077365" y="470360"/>
                  </a:lnTo>
                  <a:lnTo>
                    <a:pt x="3114916" y="504979"/>
                  </a:lnTo>
                  <a:lnTo>
                    <a:pt x="3151657" y="540740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49C5ADE-9D25-554E-A134-9D9AEC395C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096" y="5811084"/>
            <a:ext cx="846667" cy="845883"/>
          </a:xfrm>
          <a:prstGeom prst="rect">
            <a:avLst/>
          </a:prstGeom>
        </p:spPr>
      </p:pic>
      <p:sp>
        <p:nvSpPr>
          <p:cNvPr id="35" name="Picture Placeholder 10">
            <a:extLst>
              <a:ext uri="{FF2B5EF4-FFF2-40B4-BE49-F238E27FC236}">
                <a16:creationId xmlns="" xmlns:a16="http://schemas.microsoft.com/office/drawing/2014/main" id="{032A9165-8737-F44E-919E-DEDBD34A41B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2281525" y="4454080"/>
            <a:ext cx="2040068" cy="2038181"/>
          </a:xfrm>
          <a:custGeom>
            <a:avLst/>
            <a:gdLst>
              <a:gd name="connsiteX0" fmla="*/ 1165860 w 2331720"/>
              <a:gd name="connsiteY0" fmla="*/ 0 h 2331720"/>
              <a:gd name="connsiteX1" fmla="*/ 2331720 w 2331720"/>
              <a:gd name="connsiteY1" fmla="*/ 1165860 h 2331720"/>
              <a:gd name="connsiteX2" fmla="*/ 1165860 w 2331720"/>
              <a:gd name="connsiteY2" fmla="*/ 2331720 h 2331720"/>
              <a:gd name="connsiteX3" fmla="*/ 0 w 2331720"/>
              <a:gd name="connsiteY3" fmla="*/ 1165860 h 2331720"/>
              <a:gd name="connsiteX4" fmla="*/ 1165860 w 2331720"/>
              <a:gd name="connsiteY4" fmla="*/ 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720" h="2331720">
                <a:moveTo>
                  <a:pt x="1165860" y="0"/>
                </a:moveTo>
                <a:cubicBezTo>
                  <a:pt x="1809747" y="0"/>
                  <a:pt x="2331720" y="521973"/>
                  <a:pt x="2331720" y="1165860"/>
                </a:cubicBezTo>
                <a:cubicBezTo>
                  <a:pt x="2331720" y="1809747"/>
                  <a:pt x="1809747" y="2331720"/>
                  <a:pt x="1165860" y="2331720"/>
                </a:cubicBezTo>
                <a:cubicBezTo>
                  <a:pt x="521973" y="2331720"/>
                  <a:pt x="0" y="1809747"/>
                  <a:pt x="0" y="1165860"/>
                </a:cubicBezTo>
                <a:cubicBezTo>
                  <a:pt x="0" y="521973"/>
                  <a:pt x="521973" y="0"/>
                  <a:pt x="1165860" y="0"/>
                </a:cubicBezTo>
                <a:close/>
              </a:path>
            </a:pathLst>
          </a:custGeom>
          <a:pattFill prst="shingle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419100" dist="292100" dir="2700000" algn="ctr" rotWithShape="0">
              <a:srgbClr val="000000">
                <a:alpha val="24000"/>
              </a:srgb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id-ID" dirty="0"/>
          </a:p>
        </p:txBody>
      </p:sp>
      <p:sp>
        <p:nvSpPr>
          <p:cNvPr id="36" name="Picture Placeholder 10">
            <a:extLst>
              <a:ext uri="{FF2B5EF4-FFF2-40B4-BE49-F238E27FC236}">
                <a16:creationId xmlns="" xmlns:a16="http://schemas.microsoft.com/office/drawing/2014/main" id="{BAB606D8-8986-6143-A443-BD14E8F8A540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578517" y="2245359"/>
            <a:ext cx="2040068" cy="2038181"/>
          </a:xfrm>
          <a:custGeom>
            <a:avLst/>
            <a:gdLst>
              <a:gd name="connsiteX0" fmla="*/ 1165860 w 2331720"/>
              <a:gd name="connsiteY0" fmla="*/ 0 h 2331720"/>
              <a:gd name="connsiteX1" fmla="*/ 2331720 w 2331720"/>
              <a:gd name="connsiteY1" fmla="*/ 1165860 h 2331720"/>
              <a:gd name="connsiteX2" fmla="*/ 1165860 w 2331720"/>
              <a:gd name="connsiteY2" fmla="*/ 2331720 h 2331720"/>
              <a:gd name="connsiteX3" fmla="*/ 0 w 2331720"/>
              <a:gd name="connsiteY3" fmla="*/ 1165860 h 2331720"/>
              <a:gd name="connsiteX4" fmla="*/ 1165860 w 2331720"/>
              <a:gd name="connsiteY4" fmla="*/ 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720" h="2331720">
                <a:moveTo>
                  <a:pt x="1165860" y="0"/>
                </a:moveTo>
                <a:cubicBezTo>
                  <a:pt x="1809747" y="0"/>
                  <a:pt x="2331720" y="521973"/>
                  <a:pt x="2331720" y="1165860"/>
                </a:cubicBezTo>
                <a:cubicBezTo>
                  <a:pt x="2331720" y="1809747"/>
                  <a:pt x="1809747" y="2331720"/>
                  <a:pt x="1165860" y="2331720"/>
                </a:cubicBezTo>
                <a:cubicBezTo>
                  <a:pt x="521973" y="2331720"/>
                  <a:pt x="0" y="1809747"/>
                  <a:pt x="0" y="1165860"/>
                </a:cubicBezTo>
                <a:cubicBezTo>
                  <a:pt x="0" y="521973"/>
                  <a:pt x="521973" y="0"/>
                  <a:pt x="1165860" y="0"/>
                </a:cubicBezTo>
                <a:close/>
              </a:path>
            </a:pathLst>
          </a:custGeom>
          <a:pattFill prst="shingle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419100" dist="292100" dir="2700000" algn="ctr" rotWithShape="0">
              <a:srgbClr val="000000">
                <a:alpha val="24000"/>
              </a:srgb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  <a:endParaRPr lang="id-ID" dirty="0"/>
          </a:p>
        </p:txBody>
      </p:sp>
      <p:grpSp>
        <p:nvGrpSpPr>
          <p:cNvPr id="5" name="object 27">
            <a:extLst>
              <a:ext uri="{FF2B5EF4-FFF2-40B4-BE49-F238E27FC236}">
                <a16:creationId xmlns="" xmlns:a16="http://schemas.microsoft.com/office/drawing/2014/main" id="{A2415D38-9ACB-2446-B051-6D9CF882DC58}"/>
              </a:ext>
            </a:extLst>
          </p:cNvPr>
          <p:cNvGrpSpPr/>
          <p:nvPr userDrawn="1"/>
        </p:nvGrpSpPr>
        <p:grpSpPr>
          <a:xfrm rot="6671241">
            <a:off x="3415017" y="2104265"/>
            <a:ext cx="2359807" cy="2308412"/>
            <a:chOff x="970473" y="1382087"/>
            <a:chExt cx="3692679" cy="3692525"/>
          </a:xfrm>
        </p:grpSpPr>
        <p:sp>
          <p:nvSpPr>
            <p:cNvPr id="41" name="object 28">
              <a:extLst>
                <a:ext uri="{FF2B5EF4-FFF2-40B4-BE49-F238E27FC236}">
                  <a16:creationId xmlns="" xmlns:a16="http://schemas.microsoft.com/office/drawing/2014/main" id="{9D7E0A22-0F3E-814E-ACCC-0AED24415910}"/>
                </a:ext>
              </a:extLst>
            </p:cNvPr>
            <p:cNvSpPr/>
            <p:nvPr userDrawn="1"/>
          </p:nvSpPr>
          <p:spPr>
            <a:xfrm>
              <a:off x="4122132" y="1922824"/>
              <a:ext cx="541020" cy="2611121"/>
            </a:xfrm>
            <a:custGeom>
              <a:avLst/>
              <a:gdLst/>
              <a:ahLst/>
              <a:cxnLst/>
              <a:rect l="l" t="t" r="r" b="b"/>
              <a:pathLst>
                <a:path w="541020" h="2611120">
                  <a:moveTo>
                    <a:pt x="0" y="0"/>
                  </a:moveTo>
                  <a:lnTo>
                    <a:pt x="35512" y="36479"/>
                  </a:lnTo>
                  <a:lnTo>
                    <a:pt x="69898" y="73757"/>
                  </a:lnTo>
                  <a:lnTo>
                    <a:pt x="103149" y="111813"/>
                  </a:lnTo>
                  <a:lnTo>
                    <a:pt x="135256" y="150625"/>
                  </a:lnTo>
                  <a:lnTo>
                    <a:pt x="166211" y="190174"/>
                  </a:lnTo>
                  <a:lnTo>
                    <a:pt x="196004" y="230437"/>
                  </a:lnTo>
                  <a:lnTo>
                    <a:pt x="224628" y="271394"/>
                  </a:lnTo>
                  <a:lnTo>
                    <a:pt x="252072" y="313023"/>
                  </a:lnTo>
                  <a:lnTo>
                    <a:pt x="278330" y="355305"/>
                  </a:lnTo>
                  <a:lnTo>
                    <a:pt x="303391" y="398217"/>
                  </a:lnTo>
                  <a:lnTo>
                    <a:pt x="327248" y="441739"/>
                  </a:lnTo>
                  <a:lnTo>
                    <a:pt x="349891" y="485850"/>
                  </a:lnTo>
                  <a:lnTo>
                    <a:pt x="371313" y="530528"/>
                  </a:lnTo>
                  <a:lnTo>
                    <a:pt x="391503" y="575754"/>
                  </a:lnTo>
                  <a:lnTo>
                    <a:pt x="410454" y="621505"/>
                  </a:lnTo>
                  <a:lnTo>
                    <a:pt x="428156" y="667760"/>
                  </a:lnTo>
                  <a:lnTo>
                    <a:pt x="444602" y="714500"/>
                  </a:lnTo>
                  <a:lnTo>
                    <a:pt x="459782" y="761702"/>
                  </a:lnTo>
                  <a:lnTo>
                    <a:pt x="473687" y="809346"/>
                  </a:lnTo>
                  <a:lnTo>
                    <a:pt x="486310" y="857410"/>
                  </a:lnTo>
                  <a:lnTo>
                    <a:pt x="497641" y="905875"/>
                  </a:lnTo>
                  <a:lnTo>
                    <a:pt x="507671" y="954718"/>
                  </a:lnTo>
                  <a:lnTo>
                    <a:pt x="516392" y="1003918"/>
                  </a:lnTo>
                  <a:lnTo>
                    <a:pt x="523796" y="1053456"/>
                  </a:lnTo>
                  <a:lnTo>
                    <a:pt x="529872" y="1103309"/>
                  </a:lnTo>
                  <a:lnTo>
                    <a:pt x="534614" y="1153457"/>
                  </a:lnTo>
                  <a:lnTo>
                    <a:pt x="538012" y="1203878"/>
                  </a:lnTo>
                  <a:lnTo>
                    <a:pt x="540057" y="1254552"/>
                  </a:lnTo>
                  <a:lnTo>
                    <a:pt x="540740" y="1305458"/>
                  </a:lnTo>
                  <a:lnTo>
                    <a:pt x="540057" y="1356364"/>
                  </a:lnTo>
                  <a:lnTo>
                    <a:pt x="538012" y="1407038"/>
                  </a:lnTo>
                  <a:lnTo>
                    <a:pt x="534614" y="1457459"/>
                  </a:lnTo>
                  <a:lnTo>
                    <a:pt x="529872" y="1507607"/>
                  </a:lnTo>
                  <a:lnTo>
                    <a:pt x="523796" y="1557460"/>
                  </a:lnTo>
                  <a:lnTo>
                    <a:pt x="516392" y="1606997"/>
                  </a:lnTo>
                  <a:lnTo>
                    <a:pt x="507671" y="1656198"/>
                  </a:lnTo>
                  <a:lnTo>
                    <a:pt x="497641" y="1705041"/>
                  </a:lnTo>
                  <a:lnTo>
                    <a:pt x="486310" y="1753505"/>
                  </a:lnTo>
                  <a:lnTo>
                    <a:pt x="473687" y="1801570"/>
                  </a:lnTo>
                  <a:lnTo>
                    <a:pt x="459782" y="1849214"/>
                  </a:lnTo>
                  <a:lnTo>
                    <a:pt x="444602" y="1896416"/>
                  </a:lnTo>
                  <a:lnTo>
                    <a:pt x="428156" y="1943155"/>
                  </a:lnTo>
                  <a:lnTo>
                    <a:pt x="410454" y="1989411"/>
                  </a:lnTo>
                  <a:lnTo>
                    <a:pt x="391503" y="2035162"/>
                  </a:lnTo>
                  <a:lnTo>
                    <a:pt x="371313" y="2080387"/>
                  </a:lnTo>
                  <a:lnTo>
                    <a:pt x="349891" y="2125066"/>
                  </a:lnTo>
                  <a:lnTo>
                    <a:pt x="327248" y="2169177"/>
                  </a:lnTo>
                  <a:lnTo>
                    <a:pt x="303391" y="2212699"/>
                  </a:lnTo>
                  <a:lnTo>
                    <a:pt x="278330" y="2255611"/>
                  </a:lnTo>
                  <a:lnTo>
                    <a:pt x="252072" y="2297892"/>
                  </a:lnTo>
                  <a:lnTo>
                    <a:pt x="224628" y="2339522"/>
                  </a:lnTo>
                  <a:lnTo>
                    <a:pt x="196004" y="2380479"/>
                  </a:lnTo>
                  <a:lnTo>
                    <a:pt x="166211" y="2420742"/>
                  </a:lnTo>
                  <a:lnTo>
                    <a:pt x="135256" y="2460291"/>
                  </a:lnTo>
                  <a:lnTo>
                    <a:pt x="103149" y="2499103"/>
                  </a:lnTo>
                  <a:lnTo>
                    <a:pt x="69898" y="2537159"/>
                  </a:lnTo>
                  <a:lnTo>
                    <a:pt x="35512" y="2574437"/>
                  </a:lnTo>
                  <a:lnTo>
                    <a:pt x="0" y="2610916"/>
                  </a:lnTo>
                </a:path>
              </a:pathLst>
            </a:custGeom>
            <a:ln w="28575">
              <a:solidFill>
                <a:srgbClr val="AB4FC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29">
              <a:extLst>
                <a:ext uri="{FF2B5EF4-FFF2-40B4-BE49-F238E27FC236}">
                  <a16:creationId xmlns="" xmlns:a16="http://schemas.microsoft.com/office/drawing/2014/main" id="{7910E3EA-1659-A748-B207-28918907B9CA}"/>
                </a:ext>
              </a:extLst>
            </p:cNvPr>
            <p:cNvSpPr/>
            <p:nvPr userDrawn="1"/>
          </p:nvSpPr>
          <p:spPr>
            <a:xfrm>
              <a:off x="970473" y="1382087"/>
              <a:ext cx="3152140" cy="3692525"/>
            </a:xfrm>
            <a:custGeom>
              <a:avLst/>
              <a:gdLst/>
              <a:ahLst/>
              <a:cxnLst/>
              <a:rect l="l" t="t" r="r" b="b"/>
              <a:pathLst>
                <a:path w="3152140" h="3692525">
                  <a:moveTo>
                    <a:pt x="1846199" y="3692398"/>
                  </a:moveTo>
                  <a:lnTo>
                    <a:pt x="1795293" y="3691714"/>
                  </a:lnTo>
                  <a:lnTo>
                    <a:pt x="1744618" y="3689669"/>
                  </a:lnTo>
                  <a:lnTo>
                    <a:pt x="1694197" y="3686271"/>
                  </a:lnTo>
                  <a:lnTo>
                    <a:pt x="1644049" y="3681530"/>
                  </a:lnTo>
                  <a:lnTo>
                    <a:pt x="1594195" y="3675453"/>
                  </a:lnTo>
                  <a:lnTo>
                    <a:pt x="1544658" y="3668050"/>
                  </a:lnTo>
                  <a:lnTo>
                    <a:pt x="1495457" y="3659328"/>
                  </a:lnTo>
                  <a:lnTo>
                    <a:pt x="1446613" y="3649298"/>
                  </a:lnTo>
                  <a:lnTo>
                    <a:pt x="1398149" y="3637967"/>
                  </a:lnTo>
                  <a:lnTo>
                    <a:pt x="1350084" y="3625345"/>
                  </a:lnTo>
                  <a:lnTo>
                    <a:pt x="1302439" y="3611439"/>
                  </a:lnTo>
                  <a:lnTo>
                    <a:pt x="1255237" y="3596259"/>
                  </a:lnTo>
                  <a:lnTo>
                    <a:pt x="1208497" y="3579814"/>
                  </a:lnTo>
                  <a:lnTo>
                    <a:pt x="1162241" y="3562111"/>
                  </a:lnTo>
                  <a:lnTo>
                    <a:pt x="1116489" y="3543160"/>
                  </a:lnTo>
                  <a:lnTo>
                    <a:pt x="1071264" y="3522970"/>
                  </a:lnTo>
                  <a:lnTo>
                    <a:pt x="1026585" y="3501549"/>
                  </a:lnTo>
                  <a:lnTo>
                    <a:pt x="982474" y="3478906"/>
                  </a:lnTo>
                  <a:lnTo>
                    <a:pt x="938952" y="3455049"/>
                  </a:lnTo>
                  <a:lnTo>
                    <a:pt x="896040" y="3429987"/>
                  </a:lnTo>
                  <a:lnTo>
                    <a:pt x="853759" y="3403730"/>
                  </a:lnTo>
                  <a:lnTo>
                    <a:pt x="812129" y="3376285"/>
                  </a:lnTo>
                  <a:lnTo>
                    <a:pt x="771172" y="3347662"/>
                  </a:lnTo>
                  <a:lnTo>
                    <a:pt x="730910" y="3317868"/>
                  </a:lnTo>
                  <a:lnTo>
                    <a:pt x="691362" y="3286914"/>
                  </a:lnTo>
                  <a:lnTo>
                    <a:pt x="652550" y="3254806"/>
                  </a:lnTo>
                  <a:lnTo>
                    <a:pt x="614495" y="3221555"/>
                  </a:lnTo>
                  <a:lnTo>
                    <a:pt x="577218" y="3187169"/>
                  </a:lnTo>
                  <a:lnTo>
                    <a:pt x="540740" y="3151657"/>
                  </a:lnTo>
                  <a:lnTo>
                    <a:pt x="505228" y="3115178"/>
                  </a:lnTo>
                  <a:lnTo>
                    <a:pt x="470842" y="3077900"/>
                  </a:lnTo>
                  <a:lnTo>
                    <a:pt x="437591" y="3039844"/>
                  </a:lnTo>
                  <a:lnTo>
                    <a:pt x="405483" y="3001031"/>
                  </a:lnTo>
                  <a:lnTo>
                    <a:pt x="374529" y="2961483"/>
                  </a:lnTo>
                  <a:lnTo>
                    <a:pt x="344735" y="2921220"/>
                  </a:lnTo>
                  <a:lnTo>
                    <a:pt x="316112" y="2880263"/>
                  </a:lnTo>
                  <a:lnTo>
                    <a:pt x="288667" y="2838633"/>
                  </a:lnTo>
                  <a:lnTo>
                    <a:pt x="262410" y="2796351"/>
                  </a:lnTo>
                  <a:lnTo>
                    <a:pt x="237348" y="2753439"/>
                  </a:lnTo>
                  <a:lnTo>
                    <a:pt x="213491" y="2709917"/>
                  </a:lnTo>
                  <a:lnTo>
                    <a:pt x="190848" y="2665806"/>
                  </a:lnTo>
                  <a:lnTo>
                    <a:pt x="169427" y="2621128"/>
                  </a:lnTo>
                  <a:lnTo>
                    <a:pt x="149237" y="2575903"/>
                  </a:lnTo>
                  <a:lnTo>
                    <a:pt x="130286" y="2530152"/>
                  </a:lnTo>
                  <a:lnTo>
                    <a:pt x="112583" y="2483896"/>
                  </a:lnTo>
                  <a:lnTo>
                    <a:pt x="96138" y="2437157"/>
                  </a:lnTo>
                  <a:lnTo>
                    <a:pt x="80958" y="2389954"/>
                  </a:lnTo>
                  <a:lnTo>
                    <a:pt x="67052" y="2342311"/>
                  </a:lnTo>
                  <a:lnTo>
                    <a:pt x="54430" y="2294246"/>
                  </a:lnTo>
                  <a:lnTo>
                    <a:pt x="43099" y="2245782"/>
                  </a:lnTo>
                  <a:lnTo>
                    <a:pt x="33069" y="2196939"/>
                  </a:lnTo>
                  <a:lnTo>
                    <a:pt x="24347" y="2147738"/>
                  </a:lnTo>
                  <a:lnTo>
                    <a:pt x="16944" y="2098201"/>
                  </a:lnTo>
                  <a:lnTo>
                    <a:pt x="10867" y="2048348"/>
                  </a:lnTo>
                  <a:lnTo>
                    <a:pt x="6126" y="1998200"/>
                  </a:lnTo>
                  <a:lnTo>
                    <a:pt x="2728" y="1947778"/>
                  </a:lnTo>
                  <a:lnTo>
                    <a:pt x="683" y="1897104"/>
                  </a:lnTo>
                  <a:lnTo>
                    <a:pt x="0" y="1846199"/>
                  </a:lnTo>
                  <a:lnTo>
                    <a:pt x="683" y="1795293"/>
                  </a:lnTo>
                  <a:lnTo>
                    <a:pt x="2728" y="1744618"/>
                  </a:lnTo>
                  <a:lnTo>
                    <a:pt x="6126" y="1694197"/>
                  </a:lnTo>
                  <a:lnTo>
                    <a:pt x="10867" y="1644049"/>
                  </a:lnTo>
                  <a:lnTo>
                    <a:pt x="16944" y="1594195"/>
                  </a:lnTo>
                  <a:lnTo>
                    <a:pt x="24347" y="1544658"/>
                  </a:lnTo>
                  <a:lnTo>
                    <a:pt x="33069" y="1495457"/>
                  </a:lnTo>
                  <a:lnTo>
                    <a:pt x="43099" y="1446613"/>
                  </a:lnTo>
                  <a:lnTo>
                    <a:pt x="54430" y="1398149"/>
                  </a:lnTo>
                  <a:lnTo>
                    <a:pt x="67052" y="1350084"/>
                  </a:lnTo>
                  <a:lnTo>
                    <a:pt x="80958" y="1302439"/>
                  </a:lnTo>
                  <a:lnTo>
                    <a:pt x="96138" y="1255237"/>
                  </a:lnTo>
                  <a:lnTo>
                    <a:pt x="112583" y="1208497"/>
                  </a:lnTo>
                  <a:lnTo>
                    <a:pt x="130286" y="1162241"/>
                  </a:lnTo>
                  <a:lnTo>
                    <a:pt x="149237" y="1116489"/>
                  </a:lnTo>
                  <a:lnTo>
                    <a:pt x="169427" y="1071264"/>
                  </a:lnTo>
                  <a:lnTo>
                    <a:pt x="190848" y="1026585"/>
                  </a:lnTo>
                  <a:lnTo>
                    <a:pt x="213491" y="982474"/>
                  </a:lnTo>
                  <a:lnTo>
                    <a:pt x="237348" y="938952"/>
                  </a:lnTo>
                  <a:lnTo>
                    <a:pt x="262410" y="896040"/>
                  </a:lnTo>
                  <a:lnTo>
                    <a:pt x="288667" y="853759"/>
                  </a:lnTo>
                  <a:lnTo>
                    <a:pt x="316112" y="812129"/>
                  </a:lnTo>
                  <a:lnTo>
                    <a:pt x="344735" y="771172"/>
                  </a:lnTo>
                  <a:lnTo>
                    <a:pt x="374529" y="730910"/>
                  </a:lnTo>
                  <a:lnTo>
                    <a:pt x="405483" y="691362"/>
                  </a:lnTo>
                  <a:lnTo>
                    <a:pt x="437591" y="652550"/>
                  </a:lnTo>
                  <a:lnTo>
                    <a:pt x="470842" y="614495"/>
                  </a:lnTo>
                  <a:lnTo>
                    <a:pt x="505228" y="577218"/>
                  </a:lnTo>
                  <a:lnTo>
                    <a:pt x="540740" y="540740"/>
                  </a:lnTo>
                  <a:lnTo>
                    <a:pt x="577218" y="505228"/>
                  </a:lnTo>
                  <a:lnTo>
                    <a:pt x="614495" y="470842"/>
                  </a:lnTo>
                  <a:lnTo>
                    <a:pt x="652550" y="437591"/>
                  </a:lnTo>
                  <a:lnTo>
                    <a:pt x="691362" y="405483"/>
                  </a:lnTo>
                  <a:lnTo>
                    <a:pt x="730910" y="374529"/>
                  </a:lnTo>
                  <a:lnTo>
                    <a:pt x="771172" y="344735"/>
                  </a:lnTo>
                  <a:lnTo>
                    <a:pt x="812129" y="316112"/>
                  </a:lnTo>
                  <a:lnTo>
                    <a:pt x="853759" y="288667"/>
                  </a:lnTo>
                  <a:lnTo>
                    <a:pt x="896040" y="262410"/>
                  </a:lnTo>
                  <a:lnTo>
                    <a:pt x="938952" y="237348"/>
                  </a:lnTo>
                  <a:lnTo>
                    <a:pt x="982474" y="213491"/>
                  </a:lnTo>
                  <a:lnTo>
                    <a:pt x="1026585" y="190848"/>
                  </a:lnTo>
                  <a:lnTo>
                    <a:pt x="1071264" y="169427"/>
                  </a:lnTo>
                  <a:lnTo>
                    <a:pt x="1116489" y="149237"/>
                  </a:lnTo>
                  <a:lnTo>
                    <a:pt x="1162241" y="130286"/>
                  </a:lnTo>
                  <a:lnTo>
                    <a:pt x="1208497" y="112583"/>
                  </a:lnTo>
                  <a:lnTo>
                    <a:pt x="1255237" y="96138"/>
                  </a:lnTo>
                  <a:lnTo>
                    <a:pt x="1302439" y="80958"/>
                  </a:lnTo>
                  <a:lnTo>
                    <a:pt x="1350084" y="67052"/>
                  </a:lnTo>
                  <a:lnTo>
                    <a:pt x="1398149" y="54430"/>
                  </a:lnTo>
                  <a:lnTo>
                    <a:pt x="1446613" y="43099"/>
                  </a:lnTo>
                  <a:lnTo>
                    <a:pt x="1495457" y="33069"/>
                  </a:lnTo>
                  <a:lnTo>
                    <a:pt x="1544658" y="24347"/>
                  </a:lnTo>
                  <a:lnTo>
                    <a:pt x="1594195" y="16944"/>
                  </a:lnTo>
                  <a:lnTo>
                    <a:pt x="1644049" y="10867"/>
                  </a:lnTo>
                  <a:lnTo>
                    <a:pt x="1694197" y="6126"/>
                  </a:lnTo>
                  <a:lnTo>
                    <a:pt x="1744618" y="2728"/>
                  </a:lnTo>
                  <a:lnTo>
                    <a:pt x="1795293" y="683"/>
                  </a:lnTo>
                  <a:lnTo>
                    <a:pt x="1846199" y="0"/>
                  </a:lnTo>
                  <a:lnTo>
                    <a:pt x="1988896" y="5397"/>
                  </a:lnTo>
                  <a:lnTo>
                    <a:pt x="2039452" y="9927"/>
                  </a:lnTo>
                  <a:lnTo>
                    <a:pt x="2089713" y="15814"/>
                  </a:lnTo>
                  <a:lnTo>
                    <a:pt x="2139657" y="23047"/>
                  </a:lnTo>
                  <a:lnTo>
                    <a:pt x="2189264" y="31618"/>
                  </a:lnTo>
                  <a:lnTo>
                    <a:pt x="2238511" y="41519"/>
                  </a:lnTo>
                  <a:lnTo>
                    <a:pt x="2287377" y="52740"/>
                  </a:lnTo>
                  <a:lnTo>
                    <a:pt x="2335841" y="65272"/>
                  </a:lnTo>
                  <a:lnTo>
                    <a:pt x="2383881" y="79107"/>
                  </a:lnTo>
                  <a:lnTo>
                    <a:pt x="2431476" y="94235"/>
                  </a:lnTo>
                  <a:lnTo>
                    <a:pt x="2478604" y="110648"/>
                  </a:lnTo>
                  <a:lnTo>
                    <a:pt x="2525244" y="128337"/>
                  </a:lnTo>
                  <a:lnTo>
                    <a:pt x="2571374" y="147294"/>
                  </a:lnTo>
                  <a:lnTo>
                    <a:pt x="2616973" y="167508"/>
                  </a:lnTo>
                  <a:lnTo>
                    <a:pt x="2662019" y="188971"/>
                  </a:lnTo>
                  <a:lnTo>
                    <a:pt x="2706491" y="211675"/>
                  </a:lnTo>
                  <a:lnTo>
                    <a:pt x="2750368" y="235610"/>
                  </a:lnTo>
                  <a:lnTo>
                    <a:pt x="2793627" y="260768"/>
                  </a:lnTo>
                  <a:lnTo>
                    <a:pt x="2836249" y="287140"/>
                  </a:lnTo>
                  <a:lnTo>
                    <a:pt x="2878210" y="314716"/>
                  </a:lnTo>
                  <a:lnTo>
                    <a:pt x="2919490" y="343489"/>
                  </a:lnTo>
                  <a:lnTo>
                    <a:pt x="2960067" y="373448"/>
                  </a:lnTo>
                  <a:lnTo>
                    <a:pt x="2999919" y="404586"/>
                  </a:lnTo>
                  <a:lnTo>
                    <a:pt x="3039026" y="436893"/>
                  </a:lnTo>
                  <a:lnTo>
                    <a:pt x="3077365" y="470360"/>
                  </a:lnTo>
                  <a:lnTo>
                    <a:pt x="3114916" y="504979"/>
                  </a:lnTo>
                  <a:lnTo>
                    <a:pt x="3151657" y="540740"/>
                  </a:lnTo>
                </a:path>
              </a:pathLst>
            </a:custGeom>
            <a:ln w="28575">
              <a:solidFill>
                <a:srgbClr val="AB4FC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object 27">
            <a:extLst>
              <a:ext uri="{FF2B5EF4-FFF2-40B4-BE49-F238E27FC236}">
                <a16:creationId xmlns="" xmlns:a16="http://schemas.microsoft.com/office/drawing/2014/main" id="{94A2DDE0-2384-8B44-AC10-772056313B11}"/>
              </a:ext>
            </a:extLst>
          </p:cNvPr>
          <p:cNvGrpSpPr/>
          <p:nvPr userDrawn="1"/>
        </p:nvGrpSpPr>
        <p:grpSpPr>
          <a:xfrm rot="6671241">
            <a:off x="6168750" y="1274233"/>
            <a:ext cx="2345575" cy="2294491"/>
            <a:chOff x="970473" y="1382087"/>
            <a:chExt cx="3692679" cy="3692525"/>
          </a:xfrm>
        </p:grpSpPr>
        <p:sp>
          <p:nvSpPr>
            <p:cNvPr id="44" name="object 28">
              <a:extLst>
                <a:ext uri="{FF2B5EF4-FFF2-40B4-BE49-F238E27FC236}">
                  <a16:creationId xmlns="" xmlns:a16="http://schemas.microsoft.com/office/drawing/2014/main" id="{8E1A046F-2916-8E4D-A29B-871959D25EFD}"/>
                </a:ext>
              </a:extLst>
            </p:cNvPr>
            <p:cNvSpPr/>
            <p:nvPr userDrawn="1"/>
          </p:nvSpPr>
          <p:spPr>
            <a:xfrm>
              <a:off x="4122132" y="1922824"/>
              <a:ext cx="541020" cy="2611121"/>
            </a:xfrm>
            <a:custGeom>
              <a:avLst/>
              <a:gdLst/>
              <a:ahLst/>
              <a:cxnLst/>
              <a:rect l="l" t="t" r="r" b="b"/>
              <a:pathLst>
                <a:path w="541020" h="2611120">
                  <a:moveTo>
                    <a:pt x="0" y="0"/>
                  </a:moveTo>
                  <a:lnTo>
                    <a:pt x="35512" y="36479"/>
                  </a:lnTo>
                  <a:lnTo>
                    <a:pt x="69898" y="73757"/>
                  </a:lnTo>
                  <a:lnTo>
                    <a:pt x="103149" y="111813"/>
                  </a:lnTo>
                  <a:lnTo>
                    <a:pt x="135256" y="150625"/>
                  </a:lnTo>
                  <a:lnTo>
                    <a:pt x="166211" y="190174"/>
                  </a:lnTo>
                  <a:lnTo>
                    <a:pt x="196004" y="230437"/>
                  </a:lnTo>
                  <a:lnTo>
                    <a:pt x="224628" y="271394"/>
                  </a:lnTo>
                  <a:lnTo>
                    <a:pt x="252072" y="313023"/>
                  </a:lnTo>
                  <a:lnTo>
                    <a:pt x="278330" y="355305"/>
                  </a:lnTo>
                  <a:lnTo>
                    <a:pt x="303391" y="398217"/>
                  </a:lnTo>
                  <a:lnTo>
                    <a:pt x="327248" y="441739"/>
                  </a:lnTo>
                  <a:lnTo>
                    <a:pt x="349891" y="485850"/>
                  </a:lnTo>
                  <a:lnTo>
                    <a:pt x="371313" y="530528"/>
                  </a:lnTo>
                  <a:lnTo>
                    <a:pt x="391503" y="575754"/>
                  </a:lnTo>
                  <a:lnTo>
                    <a:pt x="410454" y="621505"/>
                  </a:lnTo>
                  <a:lnTo>
                    <a:pt x="428156" y="667760"/>
                  </a:lnTo>
                  <a:lnTo>
                    <a:pt x="444602" y="714500"/>
                  </a:lnTo>
                  <a:lnTo>
                    <a:pt x="459782" y="761702"/>
                  </a:lnTo>
                  <a:lnTo>
                    <a:pt x="473687" y="809346"/>
                  </a:lnTo>
                  <a:lnTo>
                    <a:pt x="486310" y="857410"/>
                  </a:lnTo>
                  <a:lnTo>
                    <a:pt x="497641" y="905875"/>
                  </a:lnTo>
                  <a:lnTo>
                    <a:pt x="507671" y="954718"/>
                  </a:lnTo>
                  <a:lnTo>
                    <a:pt x="516392" y="1003918"/>
                  </a:lnTo>
                  <a:lnTo>
                    <a:pt x="523796" y="1053456"/>
                  </a:lnTo>
                  <a:lnTo>
                    <a:pt x="529872" y="1103309"/>
                  </a:lnTo>
                  <a:lnTo>
                    <a:pt x="534614" y="1153457"/>
                  </a:lnTo>
                  <a:lnTo>
                    <a:pt x="538012" y="1203878"/>
                  </a:lnTo>
                  <a:lnTo>
                    <a:pt x="540057" y="1254552"/>
                  </a:lnTo>
                  <a:lnTo>
                    <a:pt x="540740" y="1305458"/>
                  </a:lnTo>
                  <a:lnTo>
                    <a:pt x="540057" y="1356364"/>
                  </a:lnTo>
                  <a:lnTo>
                    <a:pt x="538012" y="1407038"/>
                  </a:lnTo>
                  <a:lnTo>
                    <a:pt x="534614" y="1457459"/>
                  </a:lnTo>
                  <a:lnTo>
                    <a:pt x="529872" y="1507607"/>
                  </a:lnTo>
                  <a:lnTo>
                    <a:pt x="523796" y="1557460"/>
                  </a:lnTo>
                  <a:lnTo>
                    <a:pt x="516392" y="1606997"/>
                  </a:lnTo>
                  <a:lnTo>
                    <a:pt x="507671" y="1656198"/>
                  </a:lnTo>
                  <a:lnTo>
                    <a:pt x="497641" y="1705041"/>
                  </a:lnTo>
                  <a:lnTo>
                    <a:pt x="486310" y="1753505"/>
                  </a:lnTo>
                  <a:lnTo>
                    <a:pt x="473687" y="1801570"/>
                  </a:lnTo>
                  <a:lnTo>
                    <a:pt x="459782" y="1849214"/>
                  </a:lnTo>
                  <a:lnTo>
                    <a:pt x="444602" y="1896416"/>
                  </a:lnTo>
                  <a:lnTo>
                    <a:pt x="428156" y="1943155"/>
                  </a:lnTo>
                  <a:lnTo>
                    <a:pt x="410454" y="1989411"/>
                  </a:lnTo>
                  <a:lnTo>
                    <a:pt x="391503" y="2035162"/>
                  </a:lnTo>
                  <a:lnTo>
                    <a:pt x="371313" y="2080387"/>
                  </a:lnTo>
                  <a:lnTo>
                    <a:pt x="349891" y="2125066"/>
                  </a:lnTo>
                  <a:lnTo>
                    <a:pt x="327248" y="2169177"/>
                  </a:lnTo>
                  <a:lnTo>
                    <a:pt x="303391" y="2212699"/>
                  </a:lnTo>
                  <a:lnTo>
                    <a:pt x="278330" y="2255611"/>
                  </a:lnTo>
                  <a:lnTo>
                    <a:pt x="252072" y="2297892"/>
                  </a:lnTo>
                  <a:lnTo>
                    <a:pt x="224628" y="2339522"/>
                  </a:lnTo>
                  <a:lnTo>
                    <a:pt x="196004" y="2380479"/>
                  </a:lnTo>
                  <a:lnTo>
                    <a:pt x="166211" y="2420742"/>
                  </a:lnTo>
                  <a:lnTo>
                    <a:pt x="135256" y="2460291"/>
                  </a:lnTo>
                  <a:lnTo>
                    <a:pt x="103149" y="2499103"/>
                  </a:lnTo>
                  <a:lnTo>
                    <a:pt x="69898" y="2537159"/>
                  </a:lnTo>
                  <a:lnTo>
                    <a:pt x="35512" y="2574437"/>
                  </a:lnTo>
                  <a:lnTo>
                    <a:pt x="0" y="2610916"/>
                  </a:lnTo>
                </a:path>
              </a:pathLst>
            </a:custGeom>
            <a:ln w="28575">
              <a:solidFill>
                <a:schemeClr val="accent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bject 29">
              <a:extLst>
                <a:ext uri="{FF2B5EF4-FFF2-40B4-BE49-F238E27FC236}">
                  <a16:creationId xmlns="" xmlns:a16="http://schemas.microsoft.com/office/drawing/2014/main" id="{2BA87D73-3EBD-8542-8874-43E78ED55CA7}"/>
                </a:ext>
              </a:extLst>
            </p:cNvPr>
            <p:cNvSpPr/>
            <p:nvPr userDrawn="1"/>
          </p:nvSpPr>
          <p:spPr>
            <a:xfrm>
              <a:off x="970473" y="1382087"/>
              <a:ext cx="3152140" cy="3692525"/>
            </a:xfrm>
            <a:custGeom>
              <a:avLst/>
              <a:gdLst/>
              <a:ahLst/>
              <a:cxnLst/>
              <a:rect l="l" t="t" r="r" b="b"/>
              <a:pathLst>
                <a:path w="3152140" h="3692525">
                  <a:moveTo>
                    <a:pt x="1846199" y="3692398"/>
                  </a:moveTo>
                  <a:lnTo>
                    <a:pt x="1795293" y="3691714"/>
                  </a:lnTo>
                  <a:lnTo>
                    <a:pt x="1744618" y="3689669"/>
                  </a:lnTo>
                  <a:lnTo>
                    <a:pt x="1694197" y="3686271"/>
                  </a:lnTo>
                  <a:lnTo>
                    <a:pt x="1644049" y="3681530"/>
                  </a:lnTo>
                  <a:lnTo>
                    <a:pt x="1594195" y="3675453"/>
                  </a:lnTo>
                  <a:lnTo>
                    <a:pt x="1544658" y="3668050"/>
                  </a:lnTo>
                  <a:lnTo>
                    <a:pt x="1495457" y="3659328"/>
                  </a:lnTo>
                  <a:lnTo>
                    <a:pt x="1446613" y="3649298"/>
                  </a:lnTo>
                  <a:lnTo>
                    <a:pt x="1398149" y="3637967"/>
                  </a:lnTo>
                  <a:lnTo>
                    <a:pt x="1350084" y="3625345"/>
                  </a:lnTo>
                  <a:lnTo>
                    <a:pt x="1302439" y="3611439"/>
                  </a:lnTo>
                  <a:lnTo>
                    <a:pt x="1255237" y="3596259"/>
                  </a:lnTo>
                  <a:lnTo>
                    <a:pt x="1208497" y="3579814"/>
                  </a:lnTo>
                  <a:lnTo>
                    <a:pt x="1162241" y="3562111"/>
                  </a:lnTo>
                  <a:lnTo>
                    <a:pt x="1116489" y="3543160"/>
                  </a:lnTo>
                  <a:lnTo>
                    <a:pt x="1071264" y="3522970"/>
                  </a:lnTo>
                  <a:lnTo>
                    <a:pt x="1026585" y="3501549"/>
                  </a:lnTo>
                  <a:lnTo>
                    <a:pt x="982474" y="3478906"/>
                  </a:lnTo>
                  <a:lnTo>
                    <a:pt x="938952" y="3455049"/>
                  </a:lnTo>
                  <a:lnTo>
                    <a:pt x="896040" y="3429987"/>
                  </a:lnTo>
                  <a:lnTo>
                    <a:pt x="853759" y="3403730"/>
                  </a:lnTo>
                  <a:lnTo>
                    <a:pt x="812129" y="3376285"/>
                  </a:lnTo>
                  <a:lnTo>
                    <a:pt x="771172" y="3347662"/>
                  </a:lnTo>
                  <a:lnTo>
                    <a:pt x="730910" y="3317868"/>
                  </a:lnTo>
                  <a:lnTo>
                    <a:pt x="691362" y="3286914"/>
                  </a:lnTo>
                  <a:lnTo>
                    <a:pt x="652550" y="3254806"/>
                  </a:lnTo>
                  <a:lnTo>
                    <a:pt x="614495" y="3221555"/>
                  </a:lnTo>
                  <a:lnTo>
                    <a:pt x="577218" y="3187169"/>
                  </a:lnTo>
                  <a:lnTo>
                    <a:pt x="540740" y="3151657"/>
                  </a:lnTo>
                  <a:lnTo>
                    <a:pt x="505228" y="3115178"/>
                  </a:lnTo>
                  <a:lnTo>
                    <a:pt x="470842" y="3077900"/>
                  </a:lnTo>
                  <a:lnTo>
                    <a:pt x="437591" y="3039844"/>
                  </a:lnTo>
                  <a:lnTo>
                    <a:pt x="405483" y="3001031"/>
                  </a:lnTo>
                  <a:lnTo>
                    <a:pt x="374529" y="2961483"/>
                  </a:lnTo>
                  <a:lnTo>
                    <a:pt x="344735" y="2921220"/>
                  </a:lnTo>
                  <a:lnTo>
                    <a:pt x="316112" y="2880263"/>
                  </a:lnTo>
                  <a:lnTo>
                    <a:pt x="288667" y="2838633"/>
                  </a:lnTo>
                  <a:lnTo>
                    <a:pt x="262410" y="2796351"/>
                  </a:lnTo>
                  <a:lnTo>
                    <a:pt x="237348" y="2753439"/>
                  </a:lnTo>
                  <a:lnTo>
                    <a:pt x="213491" y="2709917"/>
                  </a:lnTo>
                  <a:lnTo>
                    <a:pt x="190848" y="2665806"/>
                  </a:lnTo>
                  <a:lnTo>
                    <a:pt x="169427" y="2621128"/>
                  </a:lnTo>
                  <a:lnTo>
                    <a:pt x="149237" y="2575903"/>
                  </a:lnTo>
                  <a:lnTo>
                    <a:pt x="130286" y="2530152"/>
                  </a:lnTo>
                  <a:lnTo>
                    <a:pt x="112583" y="2483896"/>
                  </a:lnTo>
                  <a:lnTo>
                    <a:pt x="96138" y="2437157"/>
                  </a:lnTo>
                  <a:lnTo>
                    <a:pt x="80958" y="2389954"/>
                  </a:lnTo>
                  <a:lnTo>
                    <a:pt x="67052" y="2342311"/>
                  </a:lnTo>
                  <a:lnTo>
                    <a:pt x="54430" y="2294246"/>
                  </a:lnTo>
                  <a:lnTo>
                    <a:pt x="43099" y="2245782"/>
                  </a:lnTo>
                  <a:lnTo>
                    <a:pt x="33069" y="2196939"/>
                  </a:lnTo>
                  <a:lnTo>
                    <a:pt x="24347" y="2147738"/>
                  </a:lnTo>
                  <a:lnTo>
                    <a:pt x="16944" y="2098201"/>
                  </a:lnTo>
                  <a:lnTo>
                    <a:pt x="10867" y="2048348"/>
                  </a:lnTo>
                  <a:lnTo>
                    <a:pt x="6126" y="1998200"/>
                  </a:lnTo>
                  <a:lnTo>
                    <a:pt x="2728" y="1947778"/>
                  </a:lnTo>
                  <a:lnTo>
                    <a:pt x="683" y="1897104"/>
                  </a:lnTo>
                  <a:lnTo>
                    <a:pt x="0" y="1846199"/>
                  </a:lnTo>
                  <a:lnTo>
                    <a:pt x="683" y="1795293"/>
                  </a:lnTo>
                  <a:lnTo>
                    <a:pt x="2728" y="1744618"/>
                  </a:lnTo>
                  <a:lnTo>
                    <a:pt x="6126" y="1694197"/>
                  </a:lnTo>
                  <a:lnTo>
                    <a:pt x="10867" y="1644049"/>
                  </a:lnTo>
                  <a:lnTo>
                    <a:pt x="16944" y="1594195"/>
                  </a:lnTo>
                  <a:lnTo>
                    <a:pt x="24347" y="1544658"/>
                  </a:lnTo>
                  <a:lnTo>
                    <a:pt x="33069" y="1495457"/>
                  </a:lnTo>
                  <a:lnTo>
                    <a:pt x="43099" y="1446613"/>
                  </a:lnTo>
                  <a:lnTo>
                    <a:pt x="54430" y="1398149"/>
                  </a:lnTo>
                  <a:lnTo>
                    <a:pt x="67052" y="1350084"/>
                  </a:lnTo>
                  <a:lnTo>
                    <a:pt x="80958" y="1302439"/>
                  </a:lnTo>
                  <a:lnTo>
                    <a:pt x="96138" y="1255237"/>
                  </a:lnTo>
                  <a:lnTo>
                    <a:pt x="112583" y="1208497"/>
                  </a:lnTo>
                  <a:lnTo>
                    <a:pt x="130286" y="1162241"/>
                  </a:lnTo>
                  <a:lnTo>
                    <a:pt x="149237" y="1116489"/>
                  </a:lnTo>
                  <a:lnTo>
                    <a:pt x="169427" y="1071264"/>
                  </a:lnTo>
                  <a:lnTo>
                    <a:pt x="190848" y="1026585"/>
                  </a:lnTo>
                  <a:lnTo>
                    <a:pt x="213491" y="982474"/>
                  </a:lnTo>
                  <a:lnTo>
                    <a:pt x="237348" y="938952"/>
                  </a:lnTo>
                  <a:lnTo>
                    <a:pt x="262410" y="896040"/>
                  </a:lnTo>
                  <a:lnTo>
                    <a:pt x="288667" y="853759"/>
                  </a:lnTo>
                  <a:lnTo>
                    <a:pt x="316112" y="812129"/>
                  </a:lnTo>
                  <a:lnTo>
                    <a:pt x="344735" y="771172"/>
                  </a:lnTo>
                  <a:lnTo>
                    <a:pt x="374529" y="730910"/>
                  </a:lnTo>
                  <a:lnTo>
                    <a:pt x="405483" y="691362"/>
                  </a:lnTo>
                  <a:lnTo>
                    <a:pt x="437591" y="652550"/>
                  </a:lnTo>
                  <a:lnTo>
                    <a:pt x="470842" y="614495"/>
                  </a:lnTo>
                  <a:lnTo>
                    <a:pt x="505228" y="577218"/>
                  </a:lnTo>
                  <a:lnTo>
                    <a:pt x="540740" y="540740"/>
                  </a:lnTo>
                  <a:lnTo>
                    <a:pt x="577218" y="505228"/>
                  </a:lnTo>
                  <a:lnTo>
                    <a:pt x="614495" y="470842"/>
                  </a:lnTo>
                  <a:lnTo>
                    <a:pt x="652550" y="437591"/>
                  </a:lnTo>
                  <a:lnTo>
                    <a:pt x="691362" y="405483"/>
                  </a:lnTo>
                  <a:lnTo>
                    <a:pt x="730910" y="374529"/>
                  </a:lnTo>
                  <a:lnTo>
                    <a:pt x="771172" y="344735"/>
                  </a:lnTo>
                  <a:lnTo>
                    <a:pt x="812129" y="316112"/>
                  </a:lnTo>
                  <a:lnTo>
                    <a:pt x="853759" y="288667"/>
                  </a:lnTo>
                  <a:lnTo>
                    <a:pt x="896040" y="262410"/>
                  </a:lnTo>
                  <a:lnTo>
                    <a:pt x="938952" y="237348"/>
                  </a:lnTo>
                  <a:lnTo>
                    <a:pt x="982474" y="213491"/>
                  </a:lnTo>
                  <a:lnTo>
                    <a:pt x="1026585" y="190848"/>
                  </a:lnTo>
                  <a:lnTo>
                    <a:pt x="1071264" y="169427"/>
                  </a:lnTo>
                  <a:lnTo>
                    <a:pt x="1116489" y="149237"/>
                  </a:lnTo>
                  <a:lnTo>
                    <a:pt x="1162241" y="130286"/>
                  </a:lnTo>
                  <a:lnTo>
                    <a:pt x="1208497" y="112583"/>
                  </a:lnTo>
                  <a:lnTo>
                    <a:pt x="1255237" y="96138"/>
                  </a:lnTo>
                  <a:lnTo>
                    <a:pt x="1302439" y="80958"/>
                  </a:lnTo>
                  <a:lnTo>
                    <a:pt x="1350084" y="67052"/>
                  </a:lnTo>
                  <a:lnTo>
                    <a:pt x="1398149" y="54430"/>
                  </a:lnTo>
                  <a:lnTo>
                    <a:pt x="1446613" y="43099"/>
                  </a:lnTo>
                  <a:lnTo>
                    <a:pt x="1495457" y="33069"/>
                  </a:lnTo>
                  <a:lnTo>
                    <a:pt x="1544658" y="24347"/>
                  </a:lnTo>
                  <a:lnTo>
                    <a:pt x="1594195" y="16944"/>
                  </a:lnTo>
                  <a:lnTo>
                    <a:pt x="1644049" y="10867"/>
                  </a:lnTo>
                  <a:lnTo>
                    <a:pt x="1694197" y="6126"/>
                  </a:lnTo>
                  <a:lnTo>
                    <a:pt x="1744618" y="2728"/>
                  </a:lnTo>
                  <a:lnTo>
                    <a:pt x="1795293" y="683"/>
                  </a:lnTo>
                  <a:lnTo>
                    <a:pt x="1846199" y="0"/>
                  </a:lnTo>
                  <a:lnTo>
                    <a:pt x="1988896" y="5397"/>
                  </a:lnTo>
                  <a:lnTo>
                    <a:pt x="2039452" y="9927"/>
                  </a:lnTo>
                  <a:lnTo>
                    <a:pt x="2089713" y="15814"/>
                  </a:lnTo>
                  <a:lnTo>
                    <a:pt x="2139657" y="23047"/>
                  </a:lnTo>
                  <a:lnTo>
                    <a:pt x="2189264" y="31618"/>
                  </a:lnTo>
                  <a:lnTo>
                    <a:pt x="2238511" y="41519"/>
                  </a:lnTo>
                  <a:lnTo>
                    <a:pt x="2287377" y="52740"/>
                  </a:lnTo>
                  <a:lnTo>
                    <a:pt x="2335841" y="65272"/>
                  </a:lnTo>
                  <a:lnTo>
                    <a:pt x="2383881" y="79107"/>
                  </a:lnTo>
                  <a:lnTo>
                    <a:pt x="2431476" y="94235"/>
                  </a:lnTo>
                  <a:lnTo>
                    <a:pt x="2478604" y="110648"/>
                  </a:lnTo>
                  <a:lnTo>
                    <a:pt x="2525244" y="128337"/>
                  </a:lnTo>
                  <a:lnTo>
                    <a:pt x="2571374" y="147294"/>
                  </a:lnTo>
                  <a:lnTo>
                    <a:pt x="2616973" y="167508"/>
                  </a:lnTo>
                  <a:lnTo>
                    <a:pt x="2662019" y="188971"/>
                  </a:lnTo>
                  <a:lnTo>
                    <a:pt x="2706491" y="211675"/>
                  </a:lnTo>
                  <a:lnTo>
                    <a:pt x="2750368" y="235610"/>
                  </a:lnTo>
                  <a:lnTo>
                    <a:pt x="2793627" y="260768"/>
                  </a:lnTo>
                  <a:lnTo>
                    <a:pt x="2836249" y="287140"/>
                  </a:lnTo>
                  <a:lnTo>
                    <a:pt x="2878210" y="314716"/>
                  </a:lnTo>
                  <a:lnTo>
                    <a:pt x="2919490" y="343489"/>
                  </a:lnTo>
                  <a:lnTo>
                    <a:pt x="2960067" y="373448"/>
                  </a:lnTo>
                  <a:lnTo>
                    <a:pt x="2999919" y="404586"/>
                  </a:lnTo>
                  <a:lnTo>
                    <a:pt x="3039026" y="436893"/>
                  </a:lnTo>
                  <a:lnTo>
                    <a:pt x="3077365" y="470360"/>
                  </a:lnTo>
                  <a:lnTo>
                    <a:pt x="3114916" y="504979"/>
                  </a:lnTo>
                  <a:lnTo>
                    <a:pt x="3151657" y="540740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Picture Placeholder 10">
            <a:extLst>
              <a:ext uri="{FF2B5EF4-FFF2-40B4-BE49-F238E27FC236}">
                <a16:creationId xmlns="" xmlns:a16="http://schemas.microsoft.com/office/drawing/2014/main" id="{E80C8147-3CFB-BC4F-9E70-D97C48515FB9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312663" y="1410514"/>
            <a:ext cx="2040068" cy="2038181"/>
          </a:xfrm>
          <a:custGeom>
            <a:avLst/>
            <a:gdLst>
              <a:gd name="connsiteX0" fmla="*/ 1165860 w 2331720"/>
              <a:gd name="connsiteY0" fmla="*/ 0 h 2331720"/>
              <a:gd name="connsiteX1" fmla="*/ 2331720 w 2331720"/>
              <a:gd name="connsiteY1" fmla="*/ 1165860 h 2331720"/>
              <a:gd name="connsiteX2" fmla="*/ 1165860 w 2331720"/>
              <a:gd name="connsiteY2" fmla="*/ 2331720 h 2331720"/>
              <a:gd name="connsiteX3" fmla="*/ 0 w 2331720"/>
              <a:gd name="connsiteY3" fmla="*/ 1165860 h 2331720"/>
              <a:gd name="connsiteX4" fmla="*/ 1165860 w 2331720"/>
              <a:gd name="connsiteY4" fmla="*/ 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720" h="2331720">
                <a:moveTo>
                  <a:pt x="1165860" y="0"/>
                </a:moveTo>
                <a:cubicBezTo>
                  <a:pt x="1809747" y="0"/>
                  <a:pt x="2331720" y="521973"/>
                  <a:pt x="2331720" y="1165860"/>
                </a:cubicBezTo>
                <a:cubicBezTo>
                  <a:pt x="2331720" y="1809747"/>
                  <a:pt x="1809747" y="2331720"/>
                  <a:pt x="1165860" y="2331720"/>
                </a:cubicBezTo>
                <a:cubicBezTo>
                  <a:pt x="521973" y="2331720"/>
                  <a:pt x="0" y="1809747"/>
                  <a:pt x="0" y="1165860"/>
                </a:cubicBezTo>
                <a:cubicBezTo>
                  <a:pt x="0" y="521973"/>
                  <a:pt x="521973" y="0"/>
                  <a:pt x="1165860" y="0"/>
                </a:cubicBezTo>
                <a:close/>
              </a:path>
            </a:pathLst>
          </a:custGeom>
          <a:pattFill prst="shingle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419100" dist="292100" dir="2700000" algn="ctr" rotWithShape="0">
              <a:srgbClr val="000000">
                <a:alpha val="24000"/>
              </a:srgb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id-ID" dirty="0"/>
          </a:p>
        </p:txBody>
      </p:sp>
      <p:sp>
        <p:nvSpPr>
          <p:cNvPr id="47" name="Picture Placeholder 10">
            <a:extLst>
              <a:ext uri="{FF2B5EF4-FFF2-40B4-BE49-F238E27FC236}">
                <a16:creationId xmlns="" xmlns:a16="http://schemas.microsoft.com/office/drawing/2014/main" id="{093D9991-57F8-C347-A6C7-713B7C52EB55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16639" y="2564636"/>
            <a:ext cx="2040068" cy="2038181"/>
          </a:xfrm>
          <a:custGeom>
            <a:avLst/>
            <a:gdLst>
              <a:gd name="connsiteX0" fmla="*/ 1165860 w 2331720"/>
              <a:gd name="connsiteY0" fmla="*/ 0 h 2331720"/>
              <a:gd name="connsiteX1" fmla="*/ 2331720 w 2331720"/>
              <a:gd name="connsiteY1" fmla="*/ 1165860 h 2331720"/>
              <a:gd name="connsiteX2" fmla="*/ 1165860 w 2331720"/>
              <a:gd name="connsiteY2" fmla="*/ 2331720 h 2331720"/>
              <a:gd name="connsiteX3" fmla="*/ 0 w 2331720"/>
              <a:gd name="connsiteY3" fmla="*/ 1165860 h 2331720"/>
              <a:gd name="connsiteX4" fmla="*/ 1165860 w 2331720"/>
              <a:gd name="connsiteY4" fmla="*/ 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720" h="2331720">
                <a:moveTo>
                  <a:pt x="1165860" y="0"/>
                </a:moveTo>
                <a:cubicBezTo>
                  <a:pt x="1809747" y="0"/>
                  <a:pt x="2331720" y="521973"/>
                  <a:pt x="2331720" y="1165860"/>
                </a:cubicBezTo>
                <a:cubicBezTo>
                  <a:pt x="2331720" y="1809747"/>
                  <a:pt x="1809747" y="2331720"/>
                  <a:pt x="1165860" y="2331720"/>
                </a:cubicBezTo>
                <a:cubicBezTo>
                  <a:pt x="521973" y="2331720"/>
                  <a:pt x="0" y="1809747"/>
                  <a:pt x="0" y="1165860"/>
                </a:cubicBezTo>
                <a:cubicBezTo>
                  <a:pt x="0" y="521973"/>
                  <a:pt x="521973" y="0"/>
                  <a:pt x="1165860" y="0"/>
                </a:cubicBezTo>
                <a:close/>
              </a:path>
            </a:pathLst>
          </a:custGeom>
          <a:pattFill prst="shingle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419100" dist="292100" dir="2700000" algn="ctr" rotWithShape="0">
              <a:srgbClr val="000000">
                <a:alpha val="24000"/>
              </a:srgb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id-ID" dirty="0"/>
          </a:p>
        </p:txBody>
      </p:sp>
      <p:grpSp>
        <p:nvGrpSpPr>
          <p:cNvPr id="7" name="object 27">
            <a:extLst>
              <a:ext uri="{FF2B5EF4-FFF2-40B4-BE49-F238E27FC236}">
                <a16:creationId xmlns="" xmlns:a16="http://schemas.microsoft.com/office/drawing/2014/main" id="{67C80DFD-0FD2-5342-834B-6C1268D02DD7}"/>
              </a:ext>
            </a:extLst>
          </p:cNvPr>
          <p:cNvGrpSpPr/>
          <p:nvPr userDrawn="1"/>
        </p:nvGrpSpPr>
        <p:grpSpPr>
          <a:xfrm rot="6671241">
            <a:off x="9053139" y="2423542"/>
            <a:ext cx="2359807" cy="2308412"/>
            <a:chOff x="970473" y="1382087"/>
            <a:chExt cx="3692679" cy="3692525"/>
          </a:xfrm>
        </p:grpSpPr>
        <p:sp>
          <p:nvSpPr>
            <p:cNvPr id="49" name="object 28">
              <a:extLst>
                <a:ext uri="{FF2B5EF4-FFF2-40B4-BE49-F238E27FC236}">
                  <a16:creationId xmlns="" xmlns:a16="http://schemas.microsoft.com/office/drawing/2014/main" id="{1D40035E-14F6-C94E-B0D5-BBA723975810}"/>
                </a:ext>
              </a:extLst>
            </p:cNvPr>
            <p:cNvSpPr/>
            <p:nvPr userDrawn="1"/>
          </p:nvSpPr>
          <p:spPr>
            <a:xfrm>
              <a:off x="4122132" y="1922824"/>
              <a:ext cx="541020" cy="2611121"/>
            </a:xfrm>
            <a:custGeom>
              <a:avLst/>
              <a:gdLst/>
              <a:ahLst/>
              <a:cxnLst/>
              <a:rect l="l" t="t" r="r" b="b"/>
              <a:pathLst>
                <a:path w="541020" h="2611120">
                  <a:moveTo>
                    <a:pt x="0" y="0"/>
                  </a:moveTo>
                  <a:lnTo>
                    <a:pt x="35512" y="36479"/>
                  </a:lnTo>
                  <a:lnTo>
                    <a:pt x="69898" y="73757"/>
                  </a:lnTo>
                  <a:lnTo>
                    <a:pt x="103149" y="111813"/>
                  </a:lnTo>
                  <a:lnTo>
                    <a:pt x="135256" y="150625"/>
                  </a:lnTo>
                  <a:lnTo>
                    <a:pt x="166211" y="190174"/>
                  </a:lnTo>
                  <a:lnTo>
                    <a:pt x="196004" y="230437"/>
                  </a:lnTo>
                  <a:lnTo>
                    <a:pt x="224628" y="271394"/>
                  </a:lnTo>
                  <a:lnTo>
                    <a:pt x="252072" y="313023"/>
                  </a:lnTo>
                  <a:lnTo>
                    <a:pt x="278330" y="355305"/>
                  </a:lnTo>
                  <a:lnTo>
                    <a:pt x="303391" y="398217"/>
                  </a:lnTo>
                  <a:lnTo>
                    <a:pt x="327248" y="441739"/>
                  </a:lnTo>
                  <a:lnTo>
                    <a:pt x="349891" y="485850"/>
                  </a:lnTo>
                  <a:lnTo>
                    <a:pt x="371313" y="530528"/>
                  </a:lnTo>
                  <a:lnTo>
                    <a:pt x="391503" y="575754"/>
                  </a:lnTo>
                  <a:lnTo>
                    <a:pt x="410454" y="621505"/>
                  </a:lnTo>
                  <a:lnTo>
                    <a:pt x="428156" y="667760"/>
                  </a:lnTo>
                  <a:lnTo>
                    <a:pt x="444602" y="714500"/>
                  </a:lnTo>
                  <a:lnTo>
                    <a:pt x="459782" y="761702"/>
                  </a:lnTo>
                  <a:lnTo>
                    <a:pt x="473687" y="809346"/>
                  </a:lnTo>
                  <a:lnTo>
                    <a:pt x="486310" y="857410"/>
                  </a:lnTo>
                  <a:lnTo>
                    <a:pt x="497641" y="905875"/>
                  </a:lnTo>
                  <a:lnTo>
                    <a:pt x="507671" y="954718"/>
                  </a:lnTo>
                  <a:lnTo>
                    <a:pt x="516392" y="1003918"/>
                  </a:lnTo>
                  <a:lnTo>
                    <a:pt x="523796" y="1053456"/>
                  </a:lnTo>
                  <a:lnTo>
                    <a:pt x="529872" y="1103309"/>
                  </a:lnTo>
                  <a:lnTo>
                    <a:pt x="534614" y="1153457"/>
                  </a:lnTo>
                  <a:lnTo>
                    <a:pt x="538012" y="1203878"/>
                  </a:lnTo>
                  <a:lnTo>
                    <a:pt x="540057" y="1254552"/>
                  </a:lnTo>
                  <a:lnTo>
                    <a:pt x="540740" y="1305458"/>
                  </a:lnTo>
                  <a:lnTo>
                    <a:pt x="540057" y="1356364"/>
                  </a:lnTo>
                  <a:lnTo>
                    <a:pt x="538012" y="1407038"/>
                  </a:lnTo>
                  <a:lnTo>
                    <a:pt x="534614" y="1457459"/>
                  </a:lnTo>
                  <a:lnTo>
                    <a:pt x="529872" y="1507607"/>
                  </a:lnTo>
                  <a:lnTo>
                    <a:pt x="523796" y="1557460"/>
                  </a:lnTo>
                  <a:lnTo>
                    <a:pt x="516392" y="1606997"/>
                  </a:lnTo>
                  <a:lnTo>
                    <a:pt x="507671" y="1656198"/>
                  </a:lnTo>
                  <a:lnTo>
                    <a:pt x="497641" y="1705041"/>
                  </a:lnTo>
                  <a:lnTo>
                    <a:pt x="486310" y="1753505"/>
                  </a:lnTo>
                  <a:lnTo>
                    <a:pt x="473687" y="1801570"/>
                  </a:lnTo>
                  <a:lnTo>
                    <a:pt x="459782" y="1849214"/>
                  </a:lnTo>
                  <a:lnTo>
                    <a:pt x="444602" y="1896416"/>
                  </a:lnTo>
                  <a:lnTo>
                    <a:pt x="428156" y="1943155"/>
                  </a:lnTo>
                  <a:lnTo>
                    <a:pt x="410454" y="1989411"/>
                  </a:lnTo>
                  <a:lnTo>
                    <a:pt x="391503" y="2035162"/>
                  </a:lnTo>
                  <a:lnTo>
                    <a:pt x="371313" y="2080387"/>
                  </a:lnTo>
                  <a:lnTo>
                    <a:pt x="349891" y="2125066"/>
                  </a:lnTo>
                  <a:lnTo>
                    <a:pt x="327248" y="2169177"/>
                  </a:lnTo>
                  <a:lnTo>
                    <a:pt x="303391" y="2212699"/>
                  </a:lnTo>
                  <a:lnTo>
                    <a:pt x="278330" y="2255611"/>
                  </a:lnTo>
                  <a:lnTo>
                    <a:pt x="252072" y="2297892"/>
                  </a:lnTo>
                  <a:lnTo>
                    <a:pt x="224628" y="2339522"/>
                  </a:lnTo>
                  <a:lnTo>
                    <a:pt x="196004" y="2380479"/>
                  </a:lnTo>
                  <a:lnTo>
                    <a:pt x="166211" y="2420742"/>
                  </a:lnTo>
                  <a:lnTo>
                    <a:pt x="135256" y="2460291"/>
                  </a:lnTo>
                  <a:lnTo>
                    <a:pt x="103149" y="2499103"/>
                  </a:lnTo>
                  <a:lnTo>
                    <a:pt x="69898" y="2537159"/>
                  </a:lnTo>
                  <a:lnTo>
                    <a:pt x="35512" y="2574437"/>
                  </a:lnTo>
                  <a:lnTo>
                    <a:pt x="0" y="2610916"/>
                  </a:lnTo>
                </a:path>
              </a:pathLst>
            </a:custGeom>
            <a:ln w="28575">
              <a:solidFill>
                <a:srgbClr val="AB4FC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bject 29">
              <a:extLst>
                <a:ext uri="{FF2B5EF4-FFF2-40B4-BE49-F238E27FC236}">
                  <a16:creationId xmlns="" xmlns:a16="http://schemas.microsoft.com/office/drawing/2014/main" id="{0267E457-42E6-3B4D-88FC-66BF577EE515}"/>
                </a:ext>
              </a:extLst>
            </p:cNvPr>
            <p:cNvSpPr/>
            <p:nvPr userDrawn="1"/>
          </p:nvSpPr>
          <p:spPr>
            <a:xfrm>
              <a:off x="970473" y="1382087"/>
              <a:ext cx="3152140" cy="3692525"/>
            </a:xfrm>
            <a:custGeom>
              <a:avLst/>
              <a:gdLst/>
              <a:ahLst/>
              <a:cxnLst/>
              <a:rect l="l" t="t" r="r" b="b"/>
              <a:pathLst>
                <a:path w="3152140" h="3692525">
                  <a:moveTo>
                    <a:pt x="1846199" y="3692398"/>
                  </a:moveTo>
                  <a:lnTo>
                    <a:pt x="1795293" y="3691714"/>
                  </a:lnTo>
                  <a:lnTo>
                    <a:pt x="1744618" y="3689669"/>
                  </a:lnTo>
                  <a:lnTo>
                    <a:pt x="1694197" y="3686271"/>
                  </a:lnTo>
                  <a:lnTo>
                    <a:pt x="1644049" y="3681530"/>
                  </a:lnTo>
                  <a:lnTo>
                    <a:pt x="1594195" y="3675453"/>
                  </a:lnTo>
                  <a:lnTo>
                    <a:pt x="1544658" y="3668050"/>
                  </a:lnTo>
                  <a:lnTo>
                    <a:pt x="1495457" y="3659328"/>
                  </a:lnTo>
                  <a:lnTo>
                    <a:pt x="1446613" y="3649298"/>
                  </a:lnTo>
                  <a:lnTo>
                    <a:pt x="1398149" y="3637967"/>
                  </a:lnTo>
                  <a:lnTo>
                    <a:pt x="1350084" y="3625345"/>
                  </a:lnTo>
                  <a:lnTo>
                    <a:pt x="1302439" y="3611439"/>
                  </a:lnTo>
                  <a:lnTo>
                    <a:pt x="1255237" y="3596259"/>
                  </a:lnTo>
                  <a:lnTo>
                    <a:pt x="1208497" y="3579814"/>
                  </a:lnTo>
                  <a:lnTo>
                    <a:pt x="1162241" y="3562111"/>
                  </a:lnTo>
                  <a:lnTo>
                    <a:pt x="1116489" y="3543160"/>
                  </a:lnTo>
                  <a:lnTo>
                    <a:pt x="1071264" y="3522970"/>
                  </a:lnTo>
                  <a:lnTo>
                    <a:pt x="1026585" y="3501549"/>
                  </a:lnTo>
                  <a:lnTo>
                    <a:pt x="982474" y="3478906"/>
                  </a:lnTo>
                  <a:lnTo>
                    <a:pt x="938952" y="3455049"/>
                  </a:lnTo>
                  <a:lnTo>
                    <a:pt x="896040" y="3429987"/>
                  </a:lnTo>
                  <a:lnTo>
                    <a:pt x="853759" y="3403730"/>
                  </a:lnTo>
                  <a:lnTo>
                    <a:pt x="812129" y="3376285"/>
                  </a:lnTo>
                  <a:lnTo>
                    <a:pt x="771172" y="3347662"/>
                  </a:lnTo>
                  <a:lnTo>
                    <a:pt x="730910" y="3317868"/>
                  </a:lnTo>
                  <a:lnTo>
                    <a:pt x="691362" y="3286914"/>
                  </a:lnTo>
                  <a:lnTo>
                    <a:pt x="652550" y="3254806"/>
                  </a:lnTo>
                  <a:lnTo>
                    <a:pt x="614495" y="3221555"/>
                  </a:lnTo>
                  <a:lnTo>
                    <a:pt x="577218" y="3187169"/>
                  </a:lnTo>
                  <a:lnTo>
                    <a:pt x="540740" y="3151657"/>
                  </a:lnTo>
                  <a:lnTo>
                    <a:pt x="505228" y="3115178"/>
                  </a:lnTo>
                  <a:lnTo>
                    <a:pt x="470842" y="3077900"/>
                  </a:lnTo>
                  <a:lnTo>
                    <a:pt x="437591" y="3039844"/>
                  </a:lnTo>
                  <a:lnTo>
                    <a:pt x="405483" y="3001031"/>
                  </a:lnTo>
                  <a:lnTo>
                    <a:pt x="374529" y="2961483"/>
                  </a:lnTo>
                  <a:lnTo>
                    <a:pt x="344735" y="2921220"/>
                  </a:lnTo>
                  <a:lnTo>
                    <a:pt x="316112" y="2880263"/>
                  </a:lnTo>
                  <a:lnTo>
                    <a:pt x="288667" y="2838633"/>
                  </a:lnTo>
                  <a:lnTo>
                    <a:pt x="262410" y="2796351"/>
                  </a:lnTo>
                  <a:lnTo>
                    <a:pt x="237348" y="2753439"/>
                  </a:lnTo>
                  <a:lnTo>
                    <a:pt x="213491" y="2709917"/>
                  </a:lnTo>
                  <a:lnTo>
                    <a:pt x="190848" y="2665806"/>
                  </a:lnTo>
                  <a:lnTo>
                    <a:pt x="169427" y="2621128"/>
                  </a:lnTo>
                  <a:lnTo>
                    <a:pt x="149237" y="2575903"/>
                  </a:lnTo>
                  <a:lnTo>
                    <a:pt x="130286" y="2530152"/>
                  </a:lnTo>
                  <a:lnTo>
                    <a:pt x="112583" y="2483896"/>
                  </a:lnTo>
                  <a:lnTo>
                    <a:pt x="96138" y="2437157"/>
                  </a:lnTo>
                  <a:lnTo>
                    <a:pt x="80958" y="2389954"/>
                  </a:lnTo>
                  <a:lnTo>
                    <a:pt x="67052" y="2342311"/>
                  </a:lnTo>
                  <a:lnTo>
                    <a:pt x="54430" y="2294246"/>
                  </a:lnTo>
                  <a:lnTo>
                    <a:pt x="43099" y="2245782"/>
                  </a:lnTo>
                  <a:lnTo>
                    <a:pt x="33069" y="2196939"/>
                  </a:lnTo>
                  <a:lnTo>
                    <a:pt x="24347" y="2147738"/>
                  </a:lnTo>
                  <a:lnTo>
                    <a:pt x="16944" y="2098201"/>
                  </a:lnTo>
                  <a:lnTo>
                    <a:pt x="10867" y="2048348"/>
                  </a:lnTo>
                  <a:lnTo>
                    <a:pt x="6126" y="1998200"/>
                  </a:lnTo>
                  <a:lnTo>
                    <a:pt x="2728" y="1947778"/>
                  </a:lnTo>
                  <a:lnTo>
                    <a:pt x="683" y="1897104"/>
                  </a:lnTo>
                  <a:lnTo>
                    <a:pt x="0" y="1846199"/>
                  </a:lnTo>
                  <a:lnTo>
                    <a:pt x="683" y="1795293"/>
                  </a:lnTo>
                  <a:lnTo>
                    <a:pt x="2728" y="1744618"/>
                  </a:lnTo>
                  <a:lnTo>
                    <a:pt x="6126" y="1694197"/>
                  </a:lnTo>
                  <a:lnTo>
                    <a:pt x="10867" y="1644049"/>
                  </a:lnTo>
                  <a:lnTo>
                    <a:pt x="16944" y="1594195"/>
                  </a:lnTo>
                  <a:lnTo>
                    <a:pt x="24347" y="1544658"/>
                  </a:lnTo>
                  <a:lnTo>
                    <a:pt x="33069" y="1495457"/>
                  </a:lnTo>
                  <a:lnTo>
                    <a:pt x="43099" y="1446613"/>
                  </a:lnTo>
                  <a:lnTo>
                    <a:pt x="54430" y="1398149"/>
                  </a:lnTo>
                  <a:lnTo>
                    <a:pt x="67052" y="1350084"/>
                  </a:lnTo>
                  <a:lnTo>
                    <a:pt x="80958" y="1302439"/>
                  </a:lnTo>
                  <a:lnTo>
                    <a:pt x="96138" y="1255237"/>
                  </a:lnTo>
                  <a:lnTo>
                    <a:pt x="112583" y="1208497"/>
                  </a:lnTo>
                  <a:lnTo>
                    <a:pt x="130286" y="1162241"/>
                  </a:lnTo>
                  <a:lnTo>
                    <a:pt x="149237" y="1116489"/>
                  </a:lnTo>
                  <a:lnTo>
                    <a:pt x="169427" y="1071264"/>
                  </a:lnTo>
                  <a:lnTo>
                    <a:pt x="190848" y="1026585"/>
                  </a:lnTo>
                  <a:lnTo>
                    <a:pt x="213491" y="982474"/>
                  </a:lnTo>
                  <a:lnTo>
                    <a:pt x="237348" y="938952"/>
                  </a:lnTo>
                  <a:lnTo>
                    <a:pt x="262410" y="896040"/>
                  </a:lnTo>
                  <a:lnTo>
                    <a:pt x="288667" y="853759"/>
                  </a:lnTo>
                  <a:lnTo>
                    <a:pt x="316112" y="812129"/>
                  </a:lnTo>
                  <a:lnTo>
                    <a:pt x="344735" y="771172"/>
                  </a:lnTo>
                  <a:lnTo>
                    <a:pt x="374529" y="730910"/>
                  </a:lnTo>
                  <a:lnTo>
                    <a:pt x="405483" y="691362"/>
                  </a:lnTo>
                  <a:lnTo>
                    <a:pt x="437591" y="652550"/>
                  </a:lnTo>
                  <a:lnTo>
                    <a:pt x="470842" y="614495"/>
                  </a:lnTo>
                  <a:lnTo>
                    <a:pt x="505228" y="577218"/>
                  </a:lnTo>
                  <a:lnTo>
                    <a:pt x="540740" y="540740"/>
                  </a:lnTo>
                  <a:lnTo>
                    <a:pt x="577218" y="505228"/>
                  </a:lnTo>
                  <a:lnTo>
                    <a:pt x="614495" y="470842"/>
                  </a:lnTo>
                  <a:lnTo>
                    <a:pt x="652550" y="437591"/>
                  </a:lnTo>
                  <a:lnTo>
                    <a:pt x="691362" y="405483"/>
                  </a:lnTo>
                  <a:lnTo>
                    <a:pt x="730910" y="374529"/>
                  </a:lnTo>
                  <a:lnTo>
                    <a:pt x="771172" y="344735"/>
                  </a:lnTo>
                  <a:lnTo>
                    <a:pt x="812129" y="316112"/>
                  </a:lnTo>
                  <a:lnTo>
                    <a:pt x="853759" y="288667"/>
                  </a:lnTo>
                  <a:lnTo>
                    <a:pt x="896040" y="262410"/>
                  </a:lnTo>
                  <a:lnTo>
                    <a:pt x="938952" y="237348"/>
                  </a:lnTo>
                  <a:lnTo>
                    <a:pt x="982474" y="213491"/>
                  </a:lnTo>
                  <a:lnTo>
                    <a:pt x="1026585" y="190848"/>
                  </a:lnTo>
                  <a:lnTo>
                    <a:pt x="1071264" y="169427"/>
                  </a:lnTo>
                  <a:lnTo>
                    <a:pt x="1116489" y="149237"/>
                  </a:lnTo>
                  <a:lnTo>
                    <a:pt x="1162241" y="130286"/>
                  </a:lnTo>
                  <a:lnTo>
                    <a:pt x="1208497" y="112583"/>
                  </a:lnTo>
                  <a:lnTo>
                    <a:pt x="1255237" y="96138"/>
                  </a:lnTo>
                  <a:lnTo>
                    <a:pt x="1302439" y="80958"/>
                  </a:lnTo>
                  <a:lnTo>
                    <a:pt x="1350084" y="67052"/>
                  </a:lnTo>
                  <a:lnTo>
                    <a:pt x="1398149" y="54430"/>
                  </a:lnTo>
                  <a:lnTo>
                    <a:pt x="1446613" y="43099"/>
                  </a:lnTo>
                  <a:lnTo>
                    <a:pt x="1495457" y="33069"/>
                  </a:lnTo>
                  <a:lnTo>
                    <a:pt x="1544658" y="24347"/>
                  </a:lnTo>
                  <a:lnTo>
                    <a:pt x="1594195" y="16944"/>
                  </a:lnTo>
                  <a:lnTo>
                    <a:pt x="1644049" y="10867"/>
                  </a:lnTo>
                  <a:lnTo>
                    <a:pt x="1694197" y="6126"/>
                  </a:lnTo>
                  <a:lnTo>
                    <a:pt x="1744618" y="2728"/>
                  </a:lnTo>
                  <a:lnTo>
                    <a:pt x="1795293" y="683"/>
                  </a:lnTo>
                  <a:lnTo>
                    <a:pt x="1846199" y="0"/>
                  </a:lnTo>
                  <a:lnTo>
                    <a:pt x="1988896" y="5397"/>
                  </a:lnTo>
                  <a:lnTo>
                    <a:pt x="2039452" y="9927"/>
                  </a:lnTo>
                  <a:lnTo>
                    <a:pt x="2089713" y="15814"/>
                  </a:lnTo>
                  <a:lnTo>
                    <a:pt x="2139657" y="23047"/>
                  </a:lnTo>
                  <a:lnTo>
                    <a:pt x="2189264" y="31618"/>
                  </a:lnTo>
                  <a:lnTo>
                    <a:pt x="2238511" y="41519"/>
                  </a:lnTo>
                  <a:lnTo>
                    <a:pt x="2287377" y="52740"/>
                  </a:lnTo>
                  <a:lnTo>
                    <a:pt x="2335841" y="65272"/>
                  </a:lnTo>
                  <a:lnTo>
                    <a:pt x="2383881" y="79107"/>
                  </a:lnTo>
                  <a:lnTo>
                    <a:pt x="2431476" y="94235"/>
                  </a:lnTo>
                  <a:lnTo>
                    <a:pt x="2478604" y="110648"/>
                  </a:lnTo>
                  <a:lnTo>
                    <a:pt x="2525244" y="128337"/>
                  </a:lnTo>
                  <a:lnTo>
                    <a:pt x="2571374" y="147294"/>
                  </a:lnTo>
                  <a:lnTo>
                    <a:pt x="2616973" y="167508"/>
                  </a:lnTo>
                  <a:lnTo>
                    <a:pt x="2662019" y="188971"/>
                  </a:lnTo>
                  <a:lnTo>
                    <a:pt x="2706491" y="211675"/>
                  </a:lnTo>
                  <a:lnTo>
                    <a:pt x="2750368" y="235610"/>
                  </a:lnTo>
                  <a:lnTo>
                    <a:pt x="2793627" y="260768"/>
                  </a:lnTo>
                  <a:lnTo>
                    <a:pt x="2836249" y="287140"/>
                  </a:lnTo>
                  <a:lnTo>
                    <a:pt x="2878210" y="314716"/>
                  </a:lnTo>
                  <a:lnTo>
                    <a:pt x="2919490" y="343489"/>
                  </a:lnTo>
                  <a:lnTo>
                    <a:pt x="2960067" y="373448"/>
                  </a:lnTo>
                  <a:lnTo>
                    <a:pt x="2999919" y="404586"/>
                  </a:lnTo>
                  <a:lnTo>
                    <a:pt x="3039026" y="436893"/>
                  </a:lnTo>
                  <a:lnTo>
                    <a:pt x="3077365" y="470360"/>
                  </a:lnTo>
                  <a:lnTo>
                    <a:pt x="3114916" y="504979"/>
                  </a:lnTo>
                  <a:lnTo>
                    <a:pt x="3151657" y="540740"/>
                  </a:lnTo>
                </a:path>
              </a:pathLst>
            </a:custGeom>
            <a:ln w="28575">
              <a:solidFill>
                <a:srgbClr val="AB4FC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object 27">
            <a:extLst>
              <a:ext uri="{FF2B5EF4-FFF2-40B4-BE49-F238E27FC236}">
                <a16:creationId xmlns="" xmlns:a16="http://schemas.microsoft.com/office/drawing/2014/main" id="{5708DB9F-AE92-D44C-9956-9D2EA5D340CC}"/>
              </a:ext>
            </a:extLst>
          </p:cNvPr>
          <p:cNvGrpSpPr/>
          <p:nvPr userDrawn="1"/>
        </p:nvGrpSpPr>
        <p:grpSpPr>
          <a:xfrm rot="6671241">
            <a:off x="6609241" y="4340297"/>
            <a:ext cx="2345575" cy="2294491"/>
            <a:chOff x="970473" y="1382087"/>
            <a:chExt cx="3692679" cy="3692525"/>
          </a:xfrm>
        </p:grpSpPr>
        <p:sp>
          <p:nvSpPr>
            <p:cNvPr id="52" name="object 28">
              <a:extLst>
                <a:ext uri="{FF2B5EF4-FFF2-40B4-BE49-F238E27FC236}">
                  <a16:creationId xmlns="" xmlns:a16="http://schemas.microsoft.com/office/drawing/2014/main" id="{E060D261-EF02-2F40-AB86-DC733110F2D6}"/>
                </a:ext>
              </a:extLst>
            </p:cNvPr>
            <p:cNvSpPr/>
            <p:nvPr userDrawn="1"/>
          </p:nvSpPr>
          <p:spPr>
            <a:xfrm>
              <a:off x="4122132" y="1922824"/>
              <a:ext cx="541020" cy="2611121"/>
            </a:xfrm>
            <a:custGeom>
              <a:avLst/>
              <a:gdLst/>
              <a:ahLst/>
              <a:cxnLst/>
              <a:rect l="l" t="t" r="r" b="b"/>
              <a:pathLst>
                <a:path w="541020" h="2611120">
                  <a:moveTo>
                    <a:pt x="0" y="0"/>
                  </a:moveTo>
                  <a:lnTo>
                    <a:pt x="35512" y="36479"/>
                  </a:lnTo>
                  <a:lnTo>
                    <a:pt x="69898" y="73757"/>
                  </a:lnTo>
                  <a:lnTo>
                    <a:pt x="103149" y="111813"/>
                  </a:lnTo>
                  <a:lnTo>
                    <a:pt x="135256" y="150625"/>
                  </a:lnTo>
                  <a:lnTo>
                    <a:pt x="166211" y="190174"/>
                  </a:lnTo>
                  <a:lnTo>
                    <a:pt x="196004" y="230437"/>
                  </a:lnTo>
                  <a:lnTo>
                    <a:pt x="224628" y="271394"/>
                  </a:lnTo>
                  <a:lnTo>
                    <a:pt x="252072" y="313023"/>
                  </a:lnTo>
                  <a:lnTo>
                    <a:pt x="278330" y="355305"/>
                  </a:lnTo>
                  <a:lnTo>
                    <a:pt x="303391" y="398217"/>
                  </a:lnTo>
                  <a:lnTo>
                    <a:pt x="327248" y="441739"/>
                  </a:lnTo>
                  <a:lnTo>
                    <a:pt x="349891" y="485850"/>
                  </a:lnTo>
                  <a:lnTo>
                    <a:pt x="371313" y="530528"/>
                  </a:lnTo>
                  <a:lnTo>
                    <a:pt x="391503" y="575754"/>
                  </a:lnTo>
                  <a:lnTo>
                    <a:pt x="410454" y="621505"/>
                  </a:lnTo>
                  <a:lnTo>
                    <a:pt x="428156" y="667760"/>
                  </a:lnTo>
                  <a:lnTo>
                    <a:pt x="444602" y="714500"/>
                  </a:lnTo>
                  <a:lnTo>
                    <a:pt x="459782" y="761702"/>
                  </a:lnTo>
                  <a:lnTo>
                    <a:pt x="473687" y="809346"/>
                  </a:lnTo>
                  <a:lnTo>
                    <a:pt x="486310" y="857410"/>
                  </a:lnTo>
                  <a:lnTo>
                    <a:pt x="497641" y="905875"/>
                  </a:lnTo>
                  <a:lnTo>
                    <a:pt x="507671" y="954718"/>
                  </a:lnTo>
                  <a:lnTo>
                    <a:pt x="516392" y="1003918"/>
                  </a:lnTo>
                  <a:lnTo>
                    <a:pt x="523796" y="1053456"/>
                  </a:lnTo>
                  <a:lnTo>
                    <a:pt x="529872" y="1103309"/>
                  </a:lnTo>
                  <a:lnTo>
                    <a:pt x="534614" y="1153457"/>
                  </a:lnTo>
                  <a:lnTo>
                    <a:pt x="538012" y="1203878"/>
                  </a:lnTo>
                  <a:lnTo>
                    <a:pt x="540057" y="1254552"/>
                  </a:lnTo>
                  <a:lnTo>
                    <a:pt x="540740" y="1305458"/>
                  </a:lnTo>
                  <a:lnTo>
                    <a:pt x="540057" y="1356364"/>
                  </a:lnTo>
                  <a:lnTo>
                    <a:pt x="538012" y="1407038"/>
                  </a:lnTo>
                  <a:lnTo>
                    <a:pt x="534614" y="1457459"/>
                  </a:lnTo>
                  <a:lnTo>
                    <a:pt x="529872" y="1507607"/>
                  </a:lnTo>
                  <a:lnTo>
                    <a:pt x="523796" y="1557460"/>
                  </a:lnTo>
                  <a:lnTo>
                    <a:pt x="516392" y="1606997"/>
                  </a:lnTo>
                  <a:lnTo>
                    <a:pt x="507671" y="1656198"/>
                  </a:lnTo>
                  <a:lnTo>
                    <a:pt x="497641" y="1705041"/>
                  </a:lnTo>
                  <a:lnTo>
                    <a:pt x="486310" y="1753505"/>
                  </a:lnTo>
                  <a:lnTo>
                    <a:pt x="473687" y="1801570"/>
                  </a:lnTo>
                  <a:lnTo>
                    <a:pt x="459782" y="1849214"/>
                  </a:lnTo>
                  <a:lnTo>
                    <a:pt x="444602" y="1896416"/>
                  </a:lnTo>
                  <a:lnTo>
                    <a:pt x="428156" y="1943155"/>
                  </a:lnTo>
                  <a:lnTo>
                    <a:pt x="410454" y="1989411"/>
                  </a:lnTo>
                  <a:lnTo>
                    <a:pt x="391503" y="2035162"/>
                  </a:lnTo>
                  <a:lnTo>
                    <a:pt x="371313" y="2080387"/>
                  </a:lnTo>
                  <a:lnTo>
                    <a:pt x="349891" y="2125066"/>
                  </a:lnTo>
                  <a:lnTo>
                    <a:pt x="327248" y="2169177"/>
                  </a:lnTo>
                  <a:lnTo>
                    <a:pt x="303391" y="2212699"/>
                  </a:lnTo>
                  <a:lnTo>
                    <a:pt x="278330" y="2255611"/>
                  </a:lnTo>
                  <a:lnTo>
                    <a:pt x="252072" y="2297892"/>
                  </a:lnTo>
                  <a:lnTo>
                    <a:pt x="224628" y="2339522"/>
                  </a:lnTo>
                  <a:lnTo>
                    <a:pt x="196004" y="2380479"/>
                  </a:lnTo>
                  <a:lnTo>
                    <a:pt x="166211" y="2420742"/>
                  </a:lnTo>
                  <a:lnTo>
                    <a:pt x="135256" y="2460291"/>
                  </a:lnTo>
                  <a:lnTo>
                    <a:pt x="103149" y="2499103"/>
                  </a:lnTo>
                  <a:lnTo>
                    <a:pt x="69898" y="2537159"/>
                  </a:lnTo>
                  <a:lnTo>
                    <a:pt x="35512" y="2574437"/>
                  </a:lnTo>
                  <a:lnTo>
                    <a:pt x="0" y="2610916"/>
                  </a:lnTo>
                </a:path>
              </a:pathLst>
            </a:custGeom>
            <a:ln w="28575">
              <a:solidFill>
                <a:schemeClr val="accent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bject 29">
              <a:extLst>
                <a:ext uri="{FF2B5EF4-FFF2-40B4-BE49-F238E27FC236}">
                  <a16:creationId xmlns="" xmlns:a16="http://schemas.microsoft.com/office/drawing/2014/main" id="{CF86101A-600F-0642-ACE1-689E83A4FC71}"/>
                </a:ext>
              </a:extLst>
            </p:cNvPr>
            <p:cNvSpPr/>
            <p:nvPr userDrawn="1"/>
          </p:nvSpPr>
          <p:spPr>
            <a:xfrm>
              <a:off x="970473" y="1382087"/>
              <a:ext cx="3152140" cy="3692525"/>
            </a:xfrm>
            <a:custGeom>
              <a:avLst/>
              <a:gdLst/>
              <a:ahLst/>
              <a:cxnLst/>
              <a:rect l="l" t="t" r="r" b="b"/>
              <a:pathLst>
                <a:path w="3152140" h="3692525">
                  <a:moveTo>
                    <a:pt x="1846199" y="3692398"/>
                  </a:moveTo>
                  <a:lnTo>
                    <a:pt x="1795293" y="3691714"/>
                  </a:lnTo>
                  <a:lnTo>
                    <a:pt x="1744618" y="3689669"/>
                  </a:lnTo>
                  <a:lnTo>
                    <a:pt x="1694197" y="3686271"/>
                  </a:lnTo>
                  <a:lnTo>
                    <a:pt x="1644049" y="3681530"/>
                  </a:lnTo>
                  <a:lnTo>
                    <a:pt x="1594195" y="3675453"/>
                  </a:lnTo>
                  <a:lnTo>
                    <a:pt x="1544658" y="3668050"/>
                  </a:lnTo>
                  <a:lnTo>
                    <a:pt x="1495457" y="3659328"/>
                  </a:lnTo>
                  <a:lnTo>
                    <a:pt x="1446613" y="3649298"/>
                  </a:lnTo>
                  <a:lnTo>
                    <a:pt x="1398149" y="3637967"/>
                  </a:lnTo>
                  <a:lnTo>
                    <a:pt x="1350084" y="3625345"/>
                  </a:lnTo>
                  <a:lnTo>
                    <a:pt x="1302439" y="3611439"/>
                  </a:lnTo>
                  <a:lnTo>
                    <a:pt x="1255237" y="3596259"/>
                  </a:lnTo>
                  <a:lnTo>
                    <a:pt x="1208497" y="3579814"/>
                  </a:lnTo>
                  <a:lnTo>
                    <a:pt x="1162241" y="3562111"/>
                  </a:lnTo>
                  <a:lnTo>
                    <a:pt x="1116489" y="3543160"/>
                  </a:lnTo>
                  <a:lnTo>
                    <a:pt x="1071264" y="3522970"/>
                  </a:lnTo>
                  <a:lnTo>
                    <a:pt x="1026585" y="3501549"/>
                  </a:lnTo>
                  <a:lnTo>
                    <a:pt x="982474" y="3478906"/>
                  </a:lnTo>
                  <a:lnTo>
                    <a:pt x="938952" y="3455049"/>
                  </a:lnTo>
                  <a:lnTo>
                    <a:pt x="896040" y="3429987"/>
                  </a:lnTo>
                  <a:lnTo>
                    <a:pt x="853759" y="3403730"/>
                  </a:lnTo>
                  <a:lnTo>
                    <a:pt x="812129" y="3376285"/>
                  </a:lnTo>
                  <a:lnTo>
                    <a:pt x="771172" y="3347662"/>
                  </a:lnTo>
                  <a:lnTo>
                    <a:pt x="730910" y="3317868"/>
                  </a:lnTo>
                  <a:lnTo>
                    <a:pt x="691362" y="3286914"/>
                  </a:lnTo>
                  <a:lnTo>
                    <a:pt x="652550" y="3254806"/>
                  </a:lnTo>
                  <a:lnTo>
                    <a:pt x="614495" y="3221555"/>
                  </a:lnTo>
                  <a:lnTo>
                    <a:pt x="577218" y="3187169"/>
                  </a:lnTo>
                  <a:lnTo>
                    <a:pt x="540740" y="3151657"/>
                  </a:lnTo>
                  <a:lnTo>
                    <a:pt x="505228" y="3115178"/>
                  </a:lnTo>
                  <a:lnTo>
                    <a:pt x="470842" y="3077900"/>
                  </a:lnTo>
                  <a:lnTo>
                    <a:pt x="437591" y="3039844"/>
                  </a:lnTo>
                  <a:lnTo>
                    <a:pt x="405483" y="3001031"/>
                  </a:lnTo>
                  <a:lnTo>
                    <a:pt x="374529" y="2961483"/>
                  </a:lnTo>
                  <a:lnTo>
                    <a:pt x="344735" y="2921220"/>
                  </a:lnTo>
                  <a:lnTo>
                    <a:pt x="316112" y="2880263"/>
                  </a:lnTo>
                  <a:lnTo>
                    <a:pt x="288667" y="2838633"/>
                  </a:lnTo>
                  <a:lnTo>
                    <a:pt x="262410" y="2796351"/>
                  </a:lnTo>
                  <a:lnTo>
                    <a:pt x="237348" y="2753439"/>
                  </a:lnTo>
                  <a:lnTo>
                    <a:pt x="213491" y="2709917"/>
                  </a:lnTo>
                  <a:lnTo>
                    <a:pt x="190848" y="2665806"/>
                  </a:lnTo>
                  <a:lnTo>
                    <a:pt x="169427" y="2621128"/>
                  </a:lnTo>
                  <a:lnTo>
                    <a:pt x="149237" y="2575903"/>
                  </a:lnTo>
                  <a:lnTo>
                    <a:pt x="130286" y="2530152"/>
                  </a:lnTo>
                  <a:lnTo>
                    <a:pt x="112583" y="2483896"/>
                  </a:lnTo>
                  <a:lnTo>
                    <a:pt x="96138" y="2437157"/>
                  </a:lnTo>
                  <a:lnTo>
                    <a:pt x="80958" y="2389954"/>
                  </a:lnTo>
                  <a:lnTo>
                    <a:pt x="67052" y="2342311"/>
                  </a:lnTo>
                  <a:lnTo>
                    <a:pt x="54430" y="2294246"/>
                  </a:lnTo>
                  <a:lnTo>
                    <a:pt x="43099" y="2245782"/>
                  </a:lnTo>
                  <a:lnTo>
                    <a:pt x="33069" y="2196939"/>
                  </a:lnTo>
                  <a:lnTo>
                    <a:pt x="24347" y="2147738"/>
                  </a:lnTo>
                  <a:lnTo>
                    <a:pt x="16944" y="2098201"/>
                  </a:lnTo>
                  <a:lnTo>
                    <a:pt x="10867" y="2048348"/>
                  </a:lnTo>
                  <a:lnTo>
                    <a:pt x="6126" y="1998200"/>
                  </a:lnTo>
                  <a:lnTo>
                    <a:pt x="2728" y="1947778"/>
                  </a:lnTo>
                  <a:lnTo>
                    <a:pt x="683" y="1897104"/>
                  </a:lnTo>
                  <a:lnTo>
                    <a:pt x="0" y="1846199"/>
                  </a:lnTo>
                  <a:lnTo>
                    <a:pt x="683" y="1795293"/>
                  </a:lnTo>
                  <a:lnTo>
                    <a:pt x="2728" y="1744618"/>
                  </a:lnTo>
                  <a:lnTo>
                    <a:pt x="6126" y="1694197"/>
                  </a:lnTo>
                  <a:lnTo>
                    <a:pt x="10867" y="1644049"/>
                  </a:lnTo>
                  <a:lnTo>
                    <a:pt x="16944" y="1594195"/>
                  </a:lnTo>
                  <a:lnTo>
                    <a:pt x="24347" y="1544658"/>
                  </a:lnTo>
                  <a:lnTo>
                    <a:pt x="33069" y="1495457"/>
                  </a:lnTo>
                  <a:lnTo>
                    <a:pt x="43099" y="1446613"/>
                  </a:lnTo>
                  <a:lnTo>
                    <a:pt x="54430" y="1398149"/>
                  </a:lnTo>
                  <a:lnTo>
                    <a:pt x="67052" y="1350084"/>
                  </a:lnTo>
                  <a:lnTo>
                    <a:pt x="80958" y="1302439"/>
                  </a:lnTo>
                  <a:lnTo>
                    <a:pt x="96138" y="1255237"/>
                  </a:lnTo>
                  <a:lnTo>
                    <a:pt x="112583" y="1208497"/>
                  </a:lnTo>
                  <a:lnTo>
                    <a:pt x="130286" y="1162241"/>
                  </a:lnTo>
                  <a:lnTo>
                    <a:pt x="149237" y="1116489"/>
                  </a:lnTo>
                  <a:lnTo>
                    <a:pt x="169427" y="1071264"/>
                  </a:lnTo>
                  <a:lnTo>
                    <a:pt x="190848" y="1026585"/>
                  </a:lnTo>
                  <a:lnTo>
                    <a:pt x="213491" y="982474"/>
                  </a:lnTo>
                  <a:lnTo>
                    <a:pt x="237348" y="938952"/>
                  </a:lnTo>
                  <a:lnTo>
                    <a:pt x="262410" y="896040"/>
                  </a:lnTo>
                  <a:lnTo>
                    <a:pt x="288667" y="853759"/>
                  </a:lnTo>
                  <a:lnTo>
                    <a:pt x="316112" y="812129"/>
                  </a:lnTo>
                  <a:lnTo>
                    <a:pt x="344735" y="771172"/>
                  </a:lnTo>
                  <a:lnTo>
                    <a:pt x="374529" y="730910"/>
                  </a:lnTo>
                  <a:lnTo>
                    <a:pt x="405483" y="691362"/>
                  </a:lnTo>
                  <a:lnTo>
                    <a:pt x="437591" y="652550"/>
                  </a:lnTo>
                  <a:lnTo>
                    <a:pt x="470842" y="614495"/>
                  </a:lnTo>
                  <a:lnTo>
                    <a:pt x="505228" y="577218"/>
                  </a:lnTo>
                  <a:lnTo>
                    <a:pt x="540740" y="540740"/>
                  </a:lnTo>
                  <a:lnTo>
                    <a:pt x="577218" y="505228"/>
                  </a:lnTo>
                  <a:lnTo>
                    <a:pt x="614495" y="470842"/>
                  </a:lnTo>
                  <a:lnTo>
                    <a:pt x="652550" y="437591"/>
                  </a:lnTo>
                  <a:lnTo>
                    <a:pt x="691362" y="405483"/>
                  </a:lnTo>
                  <a:lnTo>
                    <a:pt x="730910" y="374529"/>
                  </a:lnTo>
                  <a:lnTo>
                    <a:pt x="771172" y="344735"/>
                  </a:lnTo>
                  <a:lnTo>
                    <a:pt x="812129" y="316112"/>
                  </a:lnTo>
                  <a:lnTo>
                    <a:pt x="853759" y="288667"/>
                  </a:lnTo>
                  <a:lnTo>
                    <a:pt x="896040" y="262410"/>
                  </a:lnTo>
                  <a:lnTo>
                    <a:pt x="938952" y="237348"/>
                  </a:lnTo>
                  <a:lnTo>
                    <a:pt x="982474" y="213491"/>
                  </a:lnTo>
                  <a:lnTo>
                    <a:pt x="1026585" y="190848"/>
                  </a:lnTo>
                  <a:lnTo>
                    <a:pt x="1071264" y="169427"/>
                  </a:lnTo>
                  <a:lnTo>
                    <a:pt x="1116489" y="149237"/>
                  </a:lnTo>
                  <a:lnTo>
                    <a:pt x="1162241" y="130286"/>
                  </a:lnTo>
                  <a:lnTo>
                    <a:pt x="1208497" y="112583"/>
                  </a:lnTo>
                  <a:lnTo>
                    <a:pt x="1255237" y="96138"/>
                  </a:lnTo>
                  <a:lnTo>
                    <a:pt x="1302439" y="80958"/>
                  </a:lnTo>
                  <a:lnTo>
                    <a:pt x="1350084" y="67052"/>
                  </a:lnTo>
                  <a:lnTo>
                    <a:pt x="1398149" y="54430"/>
                  </a:lnTo>
                  <a:lnTo>
                    <a:pt x="1446613" y="43099"/>
                  </a:lnTo>
                  <a:lnTo>
                    <a:pt x="1495457" y="33069"/>
                  </a:lnTo>
                  <a:lnTo>
                    <a:pt x="1544658" y="24347"/>
                  </a:lnTo>
                  <a:lnTo>
                    <a:pt x="1594195" y="16944"/>
                  </a:lnTo>
                  <a:lnTo>
                    <a:pt x="1644049" y="10867"/>
                  </a:lnTo>
                  <a:lnTo>
                    <a:pt x="1694197" y="6126"/>
                  </a:lnTo>
                  <a:lnTo>
                    <a:pt x="1744618" y="2728"/>
                  </a:lnTo>
                  <a:lnTo>
                    <a:pt x="1795293" y="683"/>
                  </a:lnTo>
                  <a:lnTo>
                    <a:pt x="1846199" y="0"/>
                  </a:lnTo>
                  <a:lnTo>
                    <a:pt x="1988896" y="5397"/>
                  </a:lnTo>
                  <a:lnTo>
                    <a:pt x="2039452" y="9927"/>
                  </a:lnTo>
                  <a:lnTo>
                    <a:pt x="2089713" y="15814"/>
                  </a:lnTo>
                  <a:lnTo>
                    <a:pt x="2139657" y="23047"/>
                  </a:lnTo>
                  <a:lnTo>
                    <a:pt x="2189264" y="31618"/>
                  </a:lnTo>
                  <a:lnTo>
                    <a:pt x="2238511" y="41519"/>
                  </a:lnTo>
                  <a:lnTo>
                    <a:pt x="2287377" y="52740"/>
                  </a:lnTo>
                  <a:lnTo>
                    <a:pt x="2335841" y="65272"/>
                  </a:lnTo>
                  <a:lnTo>
                    <a:pt x="2383881" y="79107"/>
                  </a:lnTo>
                  <a:lnTo>
                    <a:pt x="2431476" y="94235"/>
                  </a:lnTo>
                  <a:lnTo>
                    <a:pt x="2478604" y="110648"/>
                  </a:lnTo>
                  <a:lnTo>
                    <a:pt x="2525244" y="128337"/>
                  </a:lnTo>
                  <a:lnTo>
                    <a:pt x="2571374" y="147294"/>
                  </a:lnTo>
                  <a:lnTo>
                    <a:pt x="2616973" y="167508"/>
                  </a:lnTo>
                  <a:lnTo>
                    <a:pt x="2662019" y="188971"/>
                  </a:lnTo>
                  <a:lnTo>
                    <a:pt x="2706491" y="211675"/>
                  </a:lnTo>
                  <a:lnTo>
                    <a:pt x="2750368" y="235610"/>
                  </a:lnTo>
                  <a:lnTo>
                    <a:pt x="2793627" y="260768"/>
                  </a:lnTo>
                  <a:lnTo>
                    <a:pt x="2836249" y="287140"/>
                  </a:lnTo>
                  <a:lnTo>
                    <a:pt x="2878210" y="314716"/>
                  </a:lnTo>
                  <a:lnTo>
                    <a:pt x="2919490" y="343489"/>
                  </a:lnTo>
                  <a:lnTo>
                    <a:pt x="2960067" y="373448"/>
                  </a:lnTo>
                  <a:lnTo>
                    <a:pt x="2999919" y="404586"/>
                  </a:lnTo>
                  <a:lnTo>
                    <a:pt x="3039026" y="436893"/>
                  </a:lnTo>
                  <a:lnTo>
                    <a:pt x="3077365" y="470360"/>
                  </a:lnTo>
                  <a:lnTo>
                    <a:pt x="3114916" y="504979"/>
                  </a:lnTo>
                  <a:lnTo>
                    <a:pt x="3151657" y="540740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Picture Placeholder 10">
            <a:extLst>
              <a:ext uri="{FF2B5EF4-FFF2-40B4-BE49-F238E27FC236}">
                <a16:creationId xmlns="" xmlns:a16="http://schemas.microsoft.com/office/drawing/2014/main" id="{5B677A07-E90B-3545-AE63-97F72DA996A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770823" y="4476578"/>
            <a:ext cx="2040068" cy="2038181"/>
          </a:xfrm>
          <a:custGeom>
            <a:avLst/>
            <a:gdLst>
              <a:gd name="connsiteX0" fmla="*/ 1165860 w 2331720"/>
              <a:gd name="connsiteY0" fmla="*/ 0 h 2331720"/>
              <a:gd name="connsiteX1" fmla="*/ 2331720 w 2331720"/>
              <a:gd name="connsiteY1" fmla="*/ 1165860 h 2331720"/>
              <a:gd name="connsiteX2" fmla="*/ 1165860 w 2331720"/>
              <a:gd name="connsiteY2" fmla="*/ 2331720 h 2331720"/>
              <a:gd name="connsiteX3" fmla="*/ 0 w 2331720"/>
              <a:gd name="connsiteY3" fmla="*/ 1165860 h 2331720"/>
              <a:gd name="connsiteX4" fmla="*/ 1165860 w 2331720"/>
              <a:gd name="connsiteY4" fmla="*/ 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720" h="2331720">
                <a:moveTo>
                  <a:pt x="1165860" y="0"/>
                </a:moveTo>
                <a:cubicBezTo>
                  <a:pt x="1809747" y="0"/>
                  <a:pt x="2331720" y="521973"/>
                  <a:pt x="2331720" y="1165860"/>
                </a:cubicBezTo>
                <a:cubicBezTo>
                  <a:pt x="2331720" y="1809747"/>
                  <a:pt x="1809747" y="2331720"/>
                  <a:pt x="1165860" y="2331720"/>
                </a:cubicBezTo>
                <a:cubicBezTo>
                  <a:pt x="521973" y="2331720"/>
                  <a:pt x="0" y="1809747"/>
                  <a:pt x="0" y="1165860"/>
                </a:cubicBezTo>
                <a:cubicBezTo>
                  <a:pt x="0" y="521973"/>
                  <a:pt x="521973" y="0"/>
                  <a:pt x="1165860" y="0"/>
                </a:cubicBezTo>
                <a:close/>
              </a:path>
            </a:pathLst>
          </a:custGeom>
          <a:pattFill prst="shingle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419100" dist="292100" dir="2700000" algn="ctr" rotWithShape="0">
              <a:srgbClr val="000000">
                <a:alpha val="24000"/>
              </a:srgb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83463363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object 26">
            <a:extLst>
              <a:ext uri="{FF2B5EF4-FFF2-40B4-BE49-F238E27FC236}">
                <a16:creationId xmlns:a16="http://schemas.microsoft.com/office/drawing/2014/main" xmlns="" id="{26964C6D-B595-1B46-B853-528995B3F12E}"/>
              </a:ext>
            </a:extLst>
          </p:cNvPr>
          <p:cNvSpPr/>
          <p:nvPr userDrawn="1"/>
        </p:nvSpPr>
        <p:spPr>
          <a:xfrm rot="10800000">
            <a:off x="7806544" y="6509953"/>
            <a:ext cx="2267240" cy="379068"/>
          </a:xfrm>
          <a:custGeom>
            <a:avLst/>
            <a:gdLst/>
            <a:ahLst/>
            <a:cxnLst/>
            <a:rect l="l" t="t" r="r" b="b"/>
            <a:pathLst>
              <a:path w="1707514" h="285750">
                <a:moveTo>
                  <a:pt x="1707337" y="0"/>
                </a:moveTo>
                <a:lnTo>
                  <a:pt x="0" y="0"/>
                </a:lnTo>
                <a:lnTo>
                  <a:pt x="36768" y="26810"/>
                </a:lnTo>
                <a:lnTo>
                  <a:pt x="73664" y="51948"/>
                </a:lnTo>
                <a:lnTo>
                  <a:pt x="111379" y="75944"/>
                </a:lnTo>
                <a:lnTo>
                  <a:pt x="149888" y="98775"/>
                </a:lnTo>
                <a:lnTo>
                  <a:pt x="189165" y="120414"/>
                </a:lnTo>
                <a:lnTo>
                  <a:pt x="229186" y="140837"/>
                </a:lnTo>
                <a:lnTo>
                  <a:pt x="269926" y="160020"/>
                </a:lnTo>
                <a:lnTo>
                  <a:pt x="311360" y="177936"/>
                </a:lnTo>
                <a:lnTo>
                  <a:pt x="353464" y="194562"/>
                </a:lnTo>
                <a:lnTo>
                  <a:pt x="396211" y="209873"/>
                </a:lnTo>
                <a:lnTo>
                  <a:pt x="439579" y="223844"/>
                </a:lnTo>
                <a:lnTo>
                  <a:pt x="483541" y="236449"/>
                </a:lnTo>
                <a:lnTo>
                  <a:pt x="528072" y="247665"/>
                </a:lnTo>
                <a:lnTo>
                  <a:pt x="573149" y="257466"/>
                </a:lnTo>
                <a:lnTo>
                  <a:pt x="618746" y="265827"/>
                </a:lnTo>
                <a:lnTo>
                  <a:pt x="664839" y="272724"/>
                </a:lnTo>
                <a:lnTo>
                  <a:pt x="711401" y="278131"/>
                </a:lnTo>
                <a:lnTo>
                  <a:pt x="758409" y="282024"/>
                </a:lnTo>
                <a:lnTo>
                  <a:pt x="805838" y="284378"/>
                </a:lnTo>
                <a:lnTo>
                  <a:pt x="853663" y="285169"/>
                </a:lnTo>
                <a:lnTo>
                  <a:pt x="901489" y="284378"/>
                </a:lnTo>
                <a:lnTo>
                  <a:pt x="948919" y="282024"/>
                </a:lnTo>
                <a:lnTo>
                  <a:pt x="995928" y="278131"/>
                </a:lnTo>
                <a:lnTo>
                  <a:pt x="1042491" y="272724"/>
                </a:lnTo>
                <a:lnTo>
                  <a:pt x="1088584" y="265827"/>
                </a:lnTo>
                <a:lnTo>
                  <a:pt x="1134182" y="257466"/>
                </a:lnTo>
                <a:lnTo>
                  <a:pt x="1179259" y="247665"/>
                </a:lnTo>
                <a:lnTo>
                  <a:pt x="1223791" y="236449"/>
                </a:lnTo>
                <a:lnTo>
                  <a:pt x="1267754" y="223844"/>
                </a:lnTo>
                <a:lnTo>
                  <a:pt x="1311122" y="209873"/>
                </a:lnTo>
                <a:lnTo>
                  <a:pt x="1353870" y="194562"/>
                </a:lnTo>
                <a:lnTo>
                  <a:pt x="1395974" y="177936"/>
                </a:lnTo>
                <a:lnTo>
                  <a:pt x="1437408" y="160020"/>
                </a:lnTo>
                <a:lnTo>
                  <a:pt x="1478148" y="140837"/>
                </a:lnTo>
                <a:lnTo>
                  <a:pt x="1518170" y="120414"/>
                </a:lnTo>
                <a:lnTo>
                  <a:pt x="1557448" y="98775"/>
                </a:lnTo>
                <a:lnTo>
                  <a:pt x="1595956" y="75944"/>
                </a:lnTo>
                <a:lnTo>
                  <a:pt x="1633672" y="51948"/>
                </a:lnTo>
                <a:lnTo>
                  <a:pt x="1670569" y="26810"/>
                </a:lnTo>
                <a:lnTo>
                  <a:pt x="1707337" y="0"/>
                </a:lnTo>
                <a:close/>
              </a:path>
            </a:pathLst>
          </a:custGeom>
          <a:solidFill>
            <a:srgbClr val="AB4FC1">
              <a:alpha val="52000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0">
            <a:extLst>
              <a:ext uri="{FF2B5EF4-FFF2-40B4-BE49-F238E27FC236}">
                <a16:creationId xmlns:a16="http://schemas.microsoft.com/office/drawing/2014/main" xmlns="" id="{148F8DE9-C62C-2D45-8AFB-2A937E770424}"/>
              </a:ext>
            </a:extLst>
          </p:cNvPr>
          <p:cNvGrpSpPr/>
          <p:nvPr userDrawn="1"/>
        </p:nvGrpSpPr>
        <p:grpSpPr>
          <a:xfrm>
            <a:off x="11373696" y="4754974"/>
            <a:ext cx="291253" cy="290984"/>
            <a:chOff x="8505326" y="-206540"/>
            <a:chExt cx="218440" cy="218440"/>
          </a:xfrm>
        </p:grpSpPr>
        <p:sp>
          <p:nvSpPr>
            <p:cNvPr id="12" name="bg object 32">
              <a:extLst>
                <a:ext uri="{FF2B5EF4-FFF2-40B4-BE49-F238E27FC236}">
                  <a16:creationId xmlns:a16="http://schemas.microsoft.com/office/drawing/2014/main" xmlns="" id="{2CAD58EF-5333-7C42-BF85-ADBEEC29C3B8}"/>
                </a:ext>
              </a:extLst>
            </p:cNvPr>
            <p:cNvSpPr/>
            <p:nvPr userDrawn="1"/>
          </p:nvSpPr>
          <p:spPr>
            <a:xfrm>
              <a:off x="8505326" y="-97572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>
                  <a:moveTo>
                    <a:pt x="217931" y="0"/>
                  </a:moveTo>
                  <a:lnTo>
                    <a:pt x="0" y="0"/>
                  </a:lnTo>
                </a:path>
              </a:pathLst>
            </a:custGeom>
            <a:ln w="33235">
              <a:solidFill>
                <a:srgbClr val="9147D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bg object 33">
              <a:extLst>
                <a:ext uri="{FF2B5EF4-FFF2-40B4-BE49-F238E27FC236}">
                  <a16:creationId xmlns:a16="http://schemas.microsoft.com/office/drawing/2014/main" xmlns="" id="{A95E8DA5-44F8-CA46-994A-FD8C35678A60}"/>
                </a:ext>
              </a:extLst>
            </p:cNvPr>
            <p:cNvSpPr/>
            <p:nvPr userDrawn="1"/>
          </p:nvSpPr>
          <p:spPr>
            <a:xfrm>
              <a:off x="8614292" y="-206540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39">
                  <a:moveTo>
                    <a:pt x="0" y="0"/>
                  </a:moveTo>
                  <a:lnTo>
                    <a:pt x="0" y="217932"/>
                  </a:lnTo>
                </a:path>
              </a:pathLst>
            </a:custGeom>
            <a:ln w="33235">
              <a:solidFill>
                <a:srgbClr val="9147D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bg object 20">
            <a:extLst>
              <a:ext uri="{FF2B5EF4-FFF2-40B4-BE49-F238E27FC236}">
                <a16:creationId xmlns:a16="http://schemas.microsoft.com/office/drawing/2014/main" xmlns="" id="{010AB294-B1D3-CB48-982C-54DF2F98663A}"/>
              </a:ext>
            </a:extLst>
          </p:cNvPr>
          <p:cNvSpPr/>
          <p:nvPr userDrawn="1"/>
        </p:nvSpPr>
        <p:spPr>
          <a:xfrm rot="10800000">
            <a:off x="8940165" y="6100237"/>
            <a:ext cx="2808324" cy="957758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g object 28">
            <a:extLst>
              <a:ext uri="{FF2B5EF4-FFF2-40B4-BE49-F238E27FC236}">
                <a16:creationId xmlns:a16="http://schemas.microsoft.com/office/drawing/2014/main" xmlns="" id="{8049989E-CEC9-2A4C-A67B-83907C7990F5}"/>
              </a:ext>
            </a:extLst>
          </p:cNvPr>
          <p:cNvSpPr/>
          <p:nvPr userDrawn="1"/>
        </p:nvSpPr>
        <p:spPr>
          <a:xfrm>
            <a:off x="-376" y="3549805"/>
            <a:ext cx="918371" cy="2550432"/>
          </a:xfrm>
          <a:custGeom>
            <a:avLst/>
            <a:gdLst/>
            <a:ahLst/>
            <a:cxnLst/>
            <a:rect l="l" t="t" r="r" b="b"/>
            <a:pathLst>
              <a:path w="844550" h="2347595">
                <a:moveTo>
                  <a:pt x="0" y="0"/>
                </a:moveTo>
                <a:lnTo>
                  <a:pt x="0" y="2347478"/>
                </a:lnTo>
                <a:lnTo>
                  <a:pt x="21617" y="2340258"/>
                </a:lnTo>
                <a:lnTo>
                  <a:pt x="65544" y="2323696"/>
                </a:lnTo>
                <a:lnTo>
                  <a:pt x="108583" y="2305570"/>
                </a:lnTo>
                <a:lnTo>
                  <a:pt x="150703" y="2285919"/>
                </a:lnTo>
                <a:lnTo>
                  <a:pt x="191877" y="2264781"/>
                </a:lnTo>
                <a:lnTo>
                  <a:pt x="232074" y="2242197"/>
                </a:lnTo>
                <a:lnTo>
                  <a:pt x="271267" y="2218205"/>
                </a:lnTo>
                <a:lnTo>
                  <a:pt x="309426" y="2192844"/>
                </a:lnTo>
                <a:lnTo>
                  <a:pt x="346522" y="2166153"/>
                </a:lnTo>
                <a:lnTo>
                  <a:pt x="382527" y="2138173"/>
                </a:lnTo>
                <a:lnTo>
                  <a:pt x="417411" y="2108941"/>
                </a:lnTo>
                <a:lnTo>
                  <a:pt x="451146" y="2078496"/>
                </a:lnTo>
                <a:lnTo>
                  <a:pt x="483702" y="2046879"/>
                </a:lnTo>
                <a:lnTo>
                  <a:pt x="515051" y="2014129"/>
                </a:lnTo>
                <a:lnTo>
                  <a:pt x="545164" y="1980283"/>
                </a:lnTo>
                <a:lnTo>
                  <a:pt x="574012" y="1945382"/>
                </a:lnTo>
                <a:lnTo>
                  <a:pt x="601566" y="1909465"/>
                </a:lnTo>
                <a:lnTo>
                  <a:pt x="627797" y="1872570"/>
                </a:lnTo>
                <a:lnTo>
                  <a:pt x="652676" y="1834738"/>
                </a:lnTo>
                <a:lnTo>
                  <a:pt x="676175" y="1796006"/>
                </a:lnTo>
                <a:lnTo>
                  <a:pt x="698263" y="1756415"/>
                </a:lnTo>
                <a:lnTo>
                  <a:pt x="718913" y="1716003"/>
                </a:lnTo>
                <a:lnTo>
                  <a:pt x="738096" y="1674809"/>
                </a:lnTo>
                <a:lnTo>
                  <a:pt x="755782" y="1632873"/>
                </a:lnTo>
                <a:lnTo>
                  <a:pt x="771943" y="1590234"/>
                </a:lnTo>
                <a:lnTo>
                  <a:pt x="786550" y="1546930"/>
                </a:lnTo>
                <a:lnTo>
                  <a:pt x="799573" y="1503002"/>
                </a:lnTo>
                <a:lnTo>
                  <a:pt x="810985" y="1458488"/>
                </a:lnTo>
                <a:lnTo>
                  <a:pt x="820755" y="1413427"/>
                </a:lnTo>
                <a:lnTo>
                  <a:pt x="828856" y="1367859"/>
                </a:lnTo>
                <a:lnTo>
                  <a:pt x="835258" y="1321822"/>
                </a:lnTo>
                <a:lnTo>
                  <a:pt x="839932" y="1275356"/>
                </a:lnTo>
                <a:lnTo>
                  <a:pt x="842849" y="1228500"/>
                </a:lnTo>
                <a:lnTo>
                  <a:pt x="843981" y="1181293"/>
                </a:lnTo>
                <a:lnTo>
                  <a:pt x="843298" y="1133775"/>
                </a:lnTo>
                <a:lnTo>
                  <a:pt x="840772" y="1085983"/>
                </a:lnTo>
                <a:lnTo>
                  <a:pt x="836374" y="1037958"/>
                </a:lnTo>
                <a:lnTo>
                  <a:pt x="830074" y="989739"/>
                </a:lnTo>
                <a:lnTo>
                  <a:pt x="821920" y="941798"/>
                </a:lnTo>
                <a:lnTo>
                  <a:pt x="812006" y="894602"/>
                </a:lnTo>
                <a:lnTo>
                  <a:pt x="800372" y="848179"/>
                </a:lnTo>
                <a:lnTo>
                  <a:pt x="787055" y="802559"/>
                </a:lnTo>
                <a:lnTo>
                  <a:pt x="772097" y="757771"/>
                </a:lnTo>
                <a:lnTo>
                  <a:pt x="755534" y="713842"/>
                </a:lnTo>
                <a:lnTo>
                  <a:pt x="737408" y="670803"/>
                </a:lnTo>
                <a:lnTo>
                  <a:pt x="717756" y="628683"/>
                </a:lnTo>
                <a:lnTo>
                  <a:pt x="696618" y="587509"/>
                </a:lnTo>
                <a:lnTo>
                  <a:pt x="674033" y="547311"/>
                </a:lnTo>
                <a:lnTo>
                  <a:pt x="650041" y="508118"/>
                </a:lnTo>
                <a:lnTo>
                  <a:pt x="624680" y="469959"/>
                </a:lnTo>
                <a:lnTo>
                  <a:pt x="597989" y="432863"/>
                </a:lnTo>
                <a:lnTo>
                  <a:pt x="570009" y="396858"/>
                </a:lnTo>
                <a:lnTo>
                  <a:pt x="540777" y="361974"/>
                </a:lnTo>
                <a:lnTo>
                  <a:pt x="510333" y="328239"/>
                </a:lnTo>
                <a:lnTo>
                  <a:pt x="478716" y="295683"/>
                </a:lnTo>
                <a:lnTo>
                  <a:pt x="445965" y="264334"/>
                </a:lnTo>
                <a:lnTo>
                  <a:pt x="412120" y="234221"/>
                </a:lnTo>
                <a:lnTo>
                  <a:pt x="377219" y="205374"/>
                </a:lnTo>
                <a:lnTo>
                  <a:pt x="341302" y="177820"/>
                </a:lnTo>
                <a:lnTo>
                  <a:pt x="304408" y="151589"/>
                </a:lnTo>
                <a:lnTo>
                  <a:pt x="266575" y="126710"/>
                </a:lnTo>
                <a:lnTo>
                  <a:pt x="227844" y="103212"/>
                </a:lnTo>
                <a:lnTo>
                  <a:pt x="188253" y="81124"/>
                </a:lnTo>
                <a:lnTo>
                  <a:pt x="147841" y="60474"/>
                </a:lnTo>
                <a:lnTo>
                  <a:pt x="106648" y="41292"/>
                </a:lnTo>
                <a:lnTo>
                  <a:pt x="64712" y="23606"/>
                </a:lnTo>
                <a:lnTo>
                  <a:pt x="22073" y="744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g object 42">
            <a:extLst>
              <a:ext uri="{FF2B5EF4-FFF2-40B4-BE49-F238E27FC236}">
                <a16:creationId xmlns:a16="http://schemas.microsoft.com/office/drawing/2014/main" xmlns="" id="{BDD1F086-2C31-3249-AC50-92792E0457DB}"/>
              </a:ext>
            </a:extLst>
          </p:cNvPr>
          <p:cNvSpPr/>
          <p:nvPr userDrawn="1"/>
        </p:nvSpPr>
        <p:spPr>
          <a:xfrm>
            <a:off x="417027" y="3500881"/>
            <a:ext cx="370840" cy="384877"/>
          </a:xfrm>
          <a:custGeom>
            <a:avLst/>
            <a:gdLst/>
            <a:ahLst/>
            <a:cxnLst/>
            <a:rect l="l" t="t" r="r" b="b"/>
            <a:pathLst>
              <a:path w="278130" h="288925">
                <a:moveTo>
                  <a:pt x="277710" y="192468"/>
                </a:moveTo>
                <a:lnTo>
                  <a:pt x="0" y="288543"/>
                </a:lnTo>
                <a:lnTo>
                  <a:pt x="55651" y="0"/>
                </a:lnTo>
                <a:lnTo>
                  <a:pt x="277710" y="192468"/>
                </a:lnTo>
                <a:lnTo>
                  <a:pt x="0" y="288543"/>
                </a:lnTo>
                <a:lnTo>
                  <a:pt x="55651" y="0"/>
                </a:lnTo>
                <a:lnTo>
                  <a:pt x="277710" y="192468"/>
                </a:lnTo>
                <a:close/>
              </a:path>
            </a:pathLst>
          </a:custGeom>
          <a:noFill/>
          <a:ln w="30238">
            <a:solidFill>
              <a:srgbClr val="9147D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xmlns="" id="{D00F908F-5E51-5A42-9CBE-04BD91F232BD}"/>
              </a:ext>
            </a:extLst>
          </p:cNvPr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00" smtClean="0">
                <a:solidFill>
                  <a:srgbClr val="1F4B84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rgbClr val="1F4B84"/>
              </a:solidFill>
              <a:latin typeface="Arial" panose="020B0604020202020204" pitchFamily="34" charset="0"/>
              <a:ea typeface="Rosatom" panose="020B0503040504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DC51A0F4-5DD9-FD44-8F74-F1FBFDC70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200" b="1" i="0">
                <a:solidFill>
                  <a:srgbClr val="333333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xmlns="" id="{282DD2B3-FC74-EF48-9079-A6EC361975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378616"/>
            <a:ext cx="10712832" cy="323165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buFont typeface="Arial" charset="0"/>
              <a:buNone/>
              <a:defRPr lang="en-US" sz="2100" kern="1200" dirty="0">
                <a:solidFill>
                  <a:srgbClr val="1F4B84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A940879-C26C-7C4E-8F1E-0C087DE9C7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980540" y="502229"/>
            <a:ext cx="1752845" cy="5396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F9FE956-07F4-F040-B86C-EF6561B2D9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6" y="5811084"/>
            <a:ext cx="846667" cy="845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777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16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15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76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77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00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5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7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94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98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3" r:id="rId12"/>
    <p:sldLayoutId id="214748368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s://vk.com/club144761037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7.png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862054"/>
              </p:ext>
            </p:extLst>
          </p:nvPr>
        </p:nvGraphicFramePr>
        <p:xfrm>
          <a:off x="309522" y="2428868"/>
          <a:ext cx="11620624" cy="14090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620624"/>
              </a:tblGrid>
              <a:tr h="133162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0" spc="-5" dirty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Предпосылки</a:t>
                      </a:r>
                      <a:r>
                        <a:rPr sz="1600" b="0" spc="-25" dirty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sz="1600" b="0" spc="-5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реализации</a:t>
                      </a:r>
                      <a:r>
                        <a:rPr sz="1600" b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lang="ru-RU" sz="1600" b="0" dirty="0" smtClean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  <a:p>
                      <a:pPr marL="264160" indent="-215265">
                        <a:lnSpc>
                          <a:spcPts val="1639"/>
                        </a:lnSpc>
                        <a:spcBef>
                          <a:spcPts val="254"/>
                        </a:spcBef>
                        <a:buFont typeface="Wingdings"/>
                        <a:buChar char=""/>
                        <a:tabLst>
                          <a:tab pos="264795" algn="l"/>
                        </a:tabLst>
                      </a:pP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Недостаточный</a:t>
                      </a:r>
                      <a:r>
                        <a:rPr lang="ru-RU" sz="1600" b="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уровень</a:t>
                      </a:r>
                      <a:r>
                        <a:rPr lang="ru-RU" sz="1600" b="0" spc="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экологического</a:t>
                      </a:r>
                      <a:r>
                        <a:rPr lang="ru-RU" sz="1600" b="0" spc="1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школьного</a:t>
                      </a:r>
                      <a:r>
                        <a:rPr lang="ru-RU" sz="1600" b="0" spc="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образования;</a:t>
                      </a:r>
                      <a:endParaRPr lang="ru-RU" sz="1600" b="0" dirty="0" smtClean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  <a:p>
                      <a:pPr marL="264160" indent="-215265">
                        <a:lnSpc>
                          <a:spcPts val="1595"/>
                        </a:lnSpc>
                        <a:buFont typeface="Wingdings"/>
                        <a:buChar char=""/>
                        <a:tabLst>
                          <a:tab pos="264795" algn="l"/>
                        </a:tabLst>
                      </a:pPr>
                      <a:r>
                        <a:rPr lang="ru-RU" sz="1600" b="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Отсутствие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системы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экологического</a:t>
                      </a:r>
                      <a:r>
                        <a:rPr lang="ru-RU" sz="1600" b="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образования</a:t>
                      </a:r>
                      <a:r>
                        <a:rPr lang="ru-RU" sz="1600" b="0" spc="1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и</a:t>
                      </a:r>
                      <a:r>
                        <a:rPr lang="ru-RU" sz="1600" b="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просвещения</a:t>
                      </a:r>
                      <a:r>
                        <a:rPr lang="ru-RU" sz="1600" b="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взрослого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населения</a:t>
                      </a:r>
                      <a:r>
                        <a:rPr lang="ru-RU" sz="1600" b="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</a:p>
                    <a:p>
                      <a:pPr marL="264160" indent="-215265">
                        <a:lnSpc>
                          <a:spcPts val="1595"/>
                        </a:lnSpc>
                        <a:buFont typeface="Wingdings"/>
                        <a:buChar char=""/>
                        <a:tabLst>
                          <a:tab pos="264795" algn="l"/>
                        </a:tabLst>
                      </a:pP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Недостаточная гражданская</a:t>
                      </a:r>
                      <a:r>
                        <a:rPr lang="ru-RU" sz="1600" b="0" spc="1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активность</a:t>
                      </a:r>
                      <a:r>
                        <a:rPr lang="ru-RU" sz="1600" b="0" spc="1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населения,</a:t>
                      </a:r>
                      <a:r>
                        <a:rPr lang="ru-RU" sz="1600" b="0" spc="1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незнание</a:t>
                      </a:r>
                      <a:r>
                        <a:rPr lang="ru-RU" sz="1600" b="0" spc="1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своих</a:t>
                      </a:r>
                      <a:r>
                        <a:rPr lang="ru-RU" sz="1600" b="0" spc="1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гражданских</a:t>
                      </a:r>
                      <a:r>
                        <a:rPr lang="ru-RU" sz="1600" b="0" spc="2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прав</a:t>
                      </a:r>
                      <a:r>
                        <a:rPr lang="ru-RU" sz="1600" b="0" spc="1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на</a:t>
                      </a:r>
                      <a:r>
                        <a:rPr lang="ru-RU" sz="1600" b="0" spc="1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экологическую</a:t>
                      </a:r>
                      <a:r>
                        <a:rPr lang="ru-RU" sz="1600" b="0" spc="1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безопасность </a:t>
                      </a:r>
                      <a:r>
                        <a:rPr lang="ru-RU" sz="1600" b="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окружающей</a:t>
                      </a:r>
                      <a:r>
                        <a:rPr lang="ru-RU" sz="1600" b="0" spc="-1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600" b="0" spc="-5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среды.</a:t>
                      </a:r>
                      <a:endParaRPr lang="ru-RU" sz="1600" b="0" dirty="0" smtClean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6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32384" marB="0"/>
                </a:tc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37BCB946-C235-A245-B8E2-348A91648243}"/>
              </a:ext>
            </a:extLst>
          </p:cNvPr>
          <p:cNvGrpSpPr/>
          <p:nvPr/>
        </p:nvGrpSpPr>
        <p:grpSpPr>
          <a:xfrm>
            <a:off x="0" y="4357694"/>
            <a:ext cx="4952992" cy="793196"/>
            <a:chOff x="187124" y="759212"/>
            <a:chExt cx="4287218" cy="793196"/>
          </a:xfrm>
        </p:grpSpPr>
        <p:sp>
          <p:nvSpPr>
            <p:cNvPr id="6" name="Rectangle: Rounded Corners 2">
              <a:extLst>
                <a:ext uri="{FF2B5EF4-FFF2-40B4-BE49-F238E27FC236}">
                  <a16:creationId xmlns:a16="http://schemas.microsoft.com/office/drawing/2014/main" xmlns="" id="{6E975094-DEC4-1A43-B9B3-1B0E7B18D2A3}"/>
                </a:ext>
              </a:extLst>
            </p:cNvPr>
            <p:cNvSpPr/>
            <p:nvPr/>
          </p:nvSpPr>
          <p:spPr>
            <a:xfrm>
              <a:off x="615851" y="973526"/>
              <a:ext cx="3858491" cy="578882"/>
            </a:xfrm>
            <a:prstGeom prst="roundRect">
              <a:avLst/>
            </a:prstGeom>
            <a:solidFill>
              <a:schemeClr val="bg1"/>
            </a:solidFill>
            <a:ln w="358" cap="flat">
              <a:solidFill>
                <a:schemeClr val="accent1"/>
              </a:solidFill>
              <a:prstDash val="solid"/>
              <a:miter/>
            </a:ln>
            <a:effectLst>
              <a:outerShdw blurRad="63500" dist="76200" dir="2700000" algn="tl" rotWithShape="0">
                <a:prstClr val="black">
                  <a:alpha val="21000"/>
                </a:prstClr>
              </a:outerShdw>
            </a:effectLst>
          </p:spPr>
          <p:txBody>
            <a:bodyPr wrap="square" lIns="468000" rtlCol="0" anchor="ctr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ru-RU" sz="1400" dirty="0" smtClean="0"/>
                <a:t>Ученики 1-11 классов, учителя - 25 человек, местная администрация, жители, рукодельницы</a:t>
              </a:r>
              <a:endParaRPr lang="ru-RU" sz="1400" dirty="0"/>
            </a:p>
          </p:txBody>
        </p:sp>
        <p:sp>
          <p:nvSpPr>
            <p:cNvPr id="7" name="Oval 3">
              <a:extLst>
                <a:ext uri="{FF2B5EF4-FFF2-40B4-BE49-F238E27FC236}">
                  <a16:creationId xmlns:a16="http://schemas.microsoft.com/office/drawing/2014/main" xmlns="" id="{EB4D99E3-F8D3-E64A-B30B-D7881D307D08}"/>
                </a:ext>
              </a:extLst>
            </p:cNvPr>
            <p:cNvSpPr/>
            <p:nvPr/>
          </p:nvSpPr>
          <p:spPr>
            <a:xfrm>
              <a:off x="187124" y="759212"/>
              <a:ext cx="461167" cy="458763"/>
            </a:xfrm>
            <a:prstGeom prst="ellipse">
              <a:avLst/>
            </a:prstGeom>
            <a:solidFill>
              <a:srgbClr val="A22466"/>
            </a:solidFill>
            <a:ln w="41275" cap="flat">
              <a:solidFill>
                <a:schemeClr val="bg1"/>
              </a:solidFill>
              <a:prstDash val="solid"/>
              <a:miter/>
            </a:ln>
          </p:spPr>
          <p:txBody>
            <a:bodyPr vert="horz"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Rosatom" panose="020B0503040504020204" pitchFamily="34" charset="0"/>
                  <a:cs typeface="Arial" panose="020B0604020202020204" pitchFamily="34" charset="0"/>
                </a:rPr>
                <a:t>1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Oval 3">
            <a:extLst>
              <a:ext uri="{FF2B5EF4-FFF2-40B4-BE49-F238E27FC236}">
                <a16:creationId xmlns:a16="http://schemas.microsoft.com/office/drawing/2014/main" xmlns="" id="{A0C0DFE0-86D5-FF4F-AD2F-FDA7CFCA15E1}"/>
              </a:ext>
            </a:extLst>
          </p:cNvPr>
          <p:cNvSpPr/>
          <p:nvPr/>
        </p:nvSpPr>
        <p:spPr>
          <a:xfrm>
            <a:off x="2809852" y="6143644"/>
            <a:ext cx="497788" cy="498920"/>
          </a:xfrm>
          <a:prstGeom prst="ellipse">
            <a:avLst/>
          </a:prstGeom>
          <a:solidFill>
            <a:srgbClr val="A22466"/>
          </a:solidFill>
          <a:ln w="41275" cap="flat">
            <a:solidFill>
              <a:schemeClr val="bg1"/>
            </a:solidFill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Rosatom" panose="020B050304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2">
            <a:extLst>
              <a:ext uri="{FF2B5EF4-FFF2-40B4-BE49-F238E27FC236}">
                <a16:creationId xmlns:a16="http://schemas.microsoft.com/office/drawing/2014/main" xmlns="" id="{881AAFF2-B38A-624E-A0AF-68DDD37CE397}"/>
              </a:ext>
            </a:extLst>
          </p:cNvPr>
          <p:cNvSpPr/>
          <p:nvPr/>
        </p:nvSpPr>
        <p:spPr>
          <a:xfrm>
            <a:off x="3524232" y="6143644"/>
            <a:ext cx="3500462" cy="578882"/>
          </a:xfrm>
          <a:prstGeom prst="roundRect">
            <a:avLst/>
          </a:prstGeom>
          <a:solidFill>
            <a:schemeClr val="bg1"/>
          </a:solidFill>
          <a:ln w="358" cap="flat">
            <a:solidFill>
              <a:schemeClr val="accent1"/>
            </a:solidFill>
            <a:prstDash val="solid"/>
            <a:miter/>
          </a:ln>
          <a:effectLst>
            <a:outerShdw blurRad="63500" dist="76200" dir="2700000" algn="tl" rotWithShape="0">
              <a:prstClr val="black">
                <a:alpha val="21000"/>
              </a:prstClr>
            </a:outerShdw>
          </a:effectLst>
        </p:spPr>
        <p:txBody>
          <a:bodyPr wrap="square" lIns="468000" rtlCol="0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 smtClean="0"/>
              <a:t>Перспектива: </a:t>
            </a:r>
            <a:r>
              <a:rPr lang="ru-RU" sz="1400" dirty="0"/>
              <a:t>Жители с. Преградного</a:t>
            </a:r>
            <a:br>
              <a:rPr lang="ru-RU" sz="1400" dirty="0"/>
            </a:br>
            <a:r>
              <a:rPr lang="ru-RU" sz="1400" dirty="0"/>
              <a:t>Возраст:  </a:t>
            </a:r>
            <a:r>
              <a:rPr lang="ru-RU" sz="1400" dirty="0" smtClean="0"/>
              <a:t>от 6 + 100лет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24034" y="3929066"/>
            <a:ext cx="6561138" cy="473076"/>
          </a:xfr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Целевая аудитория</a:t>
            </a:r>
            <a:br>
              <a:rPr lang="ru-RU" sz="36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endParaRPr lang="ru-RU" sz="36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646" y="857232"/>
            <a:ext cx="11858708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Данный проект позволяет уделить внимание такой актуальной проблеме 21 века как защита планеты от загрязнения, ведь вторичное использование не только сберегает ресурсы, но и позволяет значительно уменьшить площадь городских свалок. Кроме того, подобные творческие занятия являются отличным досугом для детей и всей семьи. </a:t>
            </a:r>
          </a:p>
          <a:p>
            <a:pPr algn="just"/>
            <a:r>
              <a:rPr lang="ru-RU" sz="1600" spc="-5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Проект направлен на создание условий взаимодействия с окружающей средой, при котором ребята не выбрасывают вещи, которым можно дать «вторую жизнь», они становятся основой для будущих поделок.</a:t>
            </a:r>
            <a:endParaRPr lang="ru-RU" sz="16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6976" y="214290"/>
            <a:ext cx="5989460" cy="523220"/>
          </a:xfrm>
          <a:prstGeom prst="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ru-RU" sz="2800" spc="-5" dirty="0" smtClean="0">
                <a:latin typeface="Microsoft Sans Serif"/>
                <a:cs typeface="Microsoft Sans Serif"/>
              </a:rPr>
              <a:t>Проект </a:t>
            </a:r>
            <a:r>
              <a:rPr lang="ru-RU" sz="2800" spc="-5" dirty="0" smtClean="0">
                <a:latin typeface="Microsoft Sans Serif"/>
                <a:cs typeface="Microsoft Sans Serif"/>
              </a:rPr>
              <a:t>«</a:t>
            </a:r>
            <a:r>
              <a:rPr lang="ru-RU" sz="2800" spc="-5" dirty="0" err="1" smtClean="0">
                <a:latin typeface="Microsoft Sans Serif"/>
                <a:cs typeface="Microsoft Sans Serif"/>
              </a:rPr>
              <a:t>Агрегатор</a:t>
            </a:r>
            <a:r>
              <a:rPr lang="ru-RU" sz="2800" spc="-5" dirty="0" smtClean="0">
                <a:latin typeface="Microsoft Sans Serif"/>
                <a:cs typeface="Microsoft Sans Serif"/>
              </a:rPr>
              <a:t> переработки » </a:t>
            </a:r>
            <a:endParaRPr lang="ru-RU" sz="2800" dirty="0"/>
          </a:p>
        </p:txBody>
      </p:sp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xmlns="" id="{6E975094-DEC4-1A43-B9B3-1B0E7B18D2A3}"/>
              </a:ext>
            </a:extLst>
          </p:cNvPr>
          <p:cNvSpPr/>
          <p:nvPr/>
        </p:nvSpPr>
        <p:spPr>
          <a:xfrm>
            <a:off x="1952596" y="5357826"/>
            <a:ext cx="3286148" cy="578882"/>
          </a:xfrm>
          <a:prstGeom prst="roundRect">
            <a:avLst/>
          </a:prstGeom>
          <a:solidFill>
            <a:schemeClr val="bg1"/>
          </a:solidFill>
          <a:ln w="358" cap="flat">
            <a:solidFill>
              <a:schemeClr val="accent1"/>
            </a:solidFill>
            <a:prstDash val="solid"/>
            <a:miter/>
          </a:ln>
          <a:effectLst>
            <a:outerShdw blurRad="63500" dist="76200" dir="2700000" algn="tl" rotWithShape="0">
              <a:prstClr val="black">
                <a:alpha val="21000"/>
              </a:prstClr>
            </a:outerShdw>
          </a:effectLst>
        </p:spPr>
        <p:txBody>
          <a:bodyPr wrap="square" lIns="468000" rtlCol="0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 smtClean="0"/>
              <a:t>Образовательные организации, инвесторы</a:t>
            </a:r>
            <a:endParaRPr lang="ru-RU" sz="1400" dirty="0"/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xmlns="" id="{A0C0DFE0-86D5-FF4F-AD2F-FDA7CFCA15E1}"/>
              </a:ext>
            </a:extLst>
          </p:cNvPr>
          <p:cNvSpPr/>
          <p:nvPr/>
        </p:nvSpPr>
        <p:spPr>
          <a:xfrm>
            <a:off x="1309654" y="5429264"/>
            <a:ext cx="497788" cy="498920"/>
          </a:xfrm>
          <a:prstGeom prst="ellipse">
            <a:avLst/>
          </a:prstGeom>
          <a:solidFill>
            <a:srgbClr val="A22466"/>
          </a:solidFill>
          <a:ln w="41275" cap="flat">
            <a:solidFill>
              <a:schemeClr val="bg1"/>
            </a:solidFill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Rosatom" panose="020B0503040504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IMG-20220329-WA0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958" y="4053083"/>
            <a:ext cx="2889681" cy="28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0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500042"/>
            <a:ext cx="8748184" cy="492443"/>
          </a:xfr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ru-RU" dirty="0"/>
              <a:t>Наша команда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A92841-4C3E-6148-A59F-CA35C42CC046}"/>
              </a:ext>
            </a:extLst>
          </p:cNvPr>
          <p:cNvSpPr txBox="1"/>
          <p:nvPr/>
        </p:nvSpPr>
        <p:spPr>
          <a:xfrm>
            <a:off x="0" y="3566984"/>
            <a:ext cx="2667915" cy="104639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ctr"/>
            <a:r>
              <a:rPr lang="ru-RU" sz="2000" dirty="0" smtClean="0"/>
              <a:t>Ганага Анастасия Александровна, наставник</a:t>
            </a:r>
            <a:endParaRPr lang="ru-RU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E6E5443-7B42-1A43-9228-A46D04A1A169}"/>
              </a:ext>
            </a:extLst>
          </p:cNvPr>
          <p:cNvSpPr txBox="1"/>
          <p:nvPr/>
        </p:nvSpPr>
        <p:spPr>
          <a:xfrm>
            <a:off x="5958083" y="3467249"/>
            <a:ext cx="2724733" cy="707838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ctr"/>
            <a:r>
              <a:rPr lang="ru-RU" sz="1900" dirty="0" smtClean="0"/>
              <a:t>Ганага Олег, руководитель</a:t>
            </a:r>
            <a:endParaRPr lang="ru-RU" sz="1900" dirty="0"/>
          </a:p>
        </p:txBody>
      </p:sp>
      <p:grpSp>
        <p:nvGrpSpPr>
          <p:cNvPr id="3" name="Группа 8"/>
          <p:cNvGrpSpPr/>
          <p:nvPr/>
        </p:nvGrpSpPr>
        <p:grpSpPr>
          <a:xfrm>
            <a:off x="578443" y="1450805"/>
            <a:ext cx="1854884" cy="1864054"/>
            <a:chOff x="717354" y="1166666"/>
            <a:chExt cx="1026742" cy="1026742"/>
          </a:xfrm>
        </p:grpSpPr>
        <p:sp>
          <p:nvSpPr>
            <p:cNvPr id="10" name="Овал 9"/>
            <p:cNvSpPr/>
            <p:nvPr/>
          </p:nvSpPr>
          <p:spPr>
            <a:xfrm>
              <a:off x="717354" y="1166666"/>
              <a:ext cx="1026742" cy="1026742"/>
            </a:xfrm>
            <a:prstGeom prst="ellipse">
              <a:avLst/>
            </a:pr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843150" y="1784354"/>
              <a:ext cx="657114" cy="338824"/>
            </a:xfrm>
            <a:custGeom>
              <a:avLst/>
              <a:gdLst>
                <a:gd name="connsiteX0" fmla="*/ 0 w 657114"/>
                <a:gd name="connsiteY0" fmla="*/ 0 h 338824"/>
                <a:gd name="connsiteX1" fmla="*/ 657114 w 657114"/>
                <a:gd name="connsiteY1" fmla="*/ 0 h 338824"/>
                <a:gd name="connsiteX2" fmla="*/ 657114 w 657114"/>
                <a:gd name="connsiteY2" fmla="*/ 338824 h 338824"/>
                <a:gd name="connsiteX3" fmla="*/ 0 w 657114"/>
                <a:gd name="connsiteY3" fmla="*/ 338824 h 338824"/>
                <a:gd name="connsiteX4" fmla="*/ 0 w 657114"/>
                <a:gd name="connsiteY4" fmla="*/ 0 h 33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114" h="338824">
                  <a:moveTo>
                    <a:pt x="0" y="0"/>
                  </a:moveTo>
                  <a:lnTo>
                    <a:pt x="657114" y="0"/>
                  </a:lnTo>
                  <a:lnTo>
                    <a:pt x="657114" y="338824"/>
                  </a:lnTo>
                  <a:lnTo>
                    <a:pt x="0" y="3388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10663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/>
            </a:p>
          </p:txBody>
        </p:sp>
      </p:grpSp>
      <p:grpSp>
        <p:nvGrpSpPr>
          <p:cNvPr id="4" name="Группа 19"/>
          <p:cNvGrpSpPr/>
          <p:nvPr/>
        </p:nvGrpSpPr>
        <p:grpSpPr>
          <a:xfrm>
            <a:off x="6140606" y="1450805"/>
            <a:ext cx="2215249" cy="2315911"/>
            <a:chOff x="4897592" y="1175907"/>
            <a:chExt cx="1224333" cy="1170193"/>
          </a:xfrm>
        </p:grpSpPr>
        <p:sp>
          <p:nvSpPr>
            <p:cNvPr id="22" name="Овал 21"/>
            <p:cNvSpPr/>
            <p:nvPr/>
          </p:nvSpPr>
          <p:spPr>
            <a:xfrm>
              <a:off x="5103048" y="1175907"/>
              <a:ext cx="1018877" cy="1018877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27000" b="-2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4897592" y="2009871"/>
              <a:ext cx="652081" cy="336229"/>
            </a:xfrm>
            <a:custGeom>
              <a:avLst/>
              <a:gdLst>
                <a:gd name="connsiteX0" fmla="*/ 0 w 652081"/>
                <a:gd name="connsiteY0" fmla="*/ 0 h 336229"/>
                <a:gd name="connsiteX1" fmla="*/ 652081 w 652081"/>
                <a:gd name="connsiteY1" fmla="*/ 0 h 336229"/>
                <a:gd name="connsiteX2" fmla="*/ 652081 w 652081"/>
                <a:gd name="connsiteY2" fmla="*/ 336229 h 336229"/>
                <a:gd name="connsiteX3" fmla="*/ 0 w 652081"/>
                <a:gd name="connsiteY3" fmla="*/ 336229 h 336229"/>
                <a:gd name="connsiteX4" fmla="*/ 0 w 652081"/>
                <a:gd name="connsiteY4" fmla="*/ 0 h 33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081" h="336229">
                  <a:moveTo>
                    <a:pt x="0" y="0"/>
                  </a:moveTo>
                  <a:lnTo>
                    <a:pt x="652081" y="0"/>
                  </a:lnTo>
                  <a:lnTo>
                    <a:pt x="652081" y="336229"/>
                  </a:lnTo>
                  <a:lnTo>
                    <a:pt x="0" y="33622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10663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B4E124D-2082-BE42-92BD-C6DBE87F289E}"/>
              </a:ext>
            </a:extLst>
          </p:cNvPr>
          <p:cNvSpPr txBox="1"/>
          <p:nvPr/>
        </p:nvSpPr>
        <p:spPr>
          <a:xfrm>
            <a:off x="3982501" y="4436429"/>
            <a:ext cx="2460689" cy="707838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ctr"/>
            <a:r>
              <a:rPr lang="ru-RU" sz="1900" dirty="0" smtClean="0"/>
              <a:t>Рукодельница Евгения</a:t>
            </a:r>
            <a:endParaRPr lang="ru-RU" sz="19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E6E5443-7B42-1A43-9228-A46D04A1A169}"/>
              </a:ext>
            </a:extLst>
          </p:cNvPr>
          <p:cNvSpPr txBox="1"/>
          <p:nvPr/>
        </p:nvSpPr>
        <p:spPr>
          <a:xfrm>
            <a:off x="8915909" y="4644154"/>
            <a:ext cx="2724733" cy="41545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ctr"/>
            <a:r>
              <a:rPr lang="ru-RU" sz="1900" dirty="0" smtClean="0"/>
              <a:t>Мастерица Татьяна</a:t>
            </a:r>
            <a:endParaRPr lang="ru-RU" sz="19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E6E5443-7B42-1A43-9228-A46D04A1A169}"/>
              </a:ext>
            </a:extLst>
          </p:cNvPr>
          <p:cNvSpPr txBox="1"/>
          <p:nvPr/>
        </p:nvSpPr>
        <p:spPr>
          <a:xfrm>
            <a:off x="6321127" y="6329309"/>
            <a:ext cx="5751537" cy="41545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ctr"/>
            <a:r>
              <a:rPr lang="ru-RU" sz="1900" dirty="0" smtClean="0"/>
              <a:t>Ганага Артем, </a:t>
            </a:r>
            <a:r>
              <a:rPr lang="ru-RU" sz="1900" dirty="0" err="1" smtClean="0"/>
              <a:t>медиа</a:t>
            </a:r>
            <a:r>
              <a:rPr lang="ru-RU" sz="1900" dirty="0" smtClean="0"/>
              <a:t>  проекта</a:t>
            </a:r>
            <a:endParaRPr lang="ru-RU" sz="19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 t="5859" r="67959" b="80664"/>
          <a:stretch>
            <a:fillRect/>
          </a:stretch>
        </p:blipFill>
        <p:spPr bwMode="auto">
          <a:xfrm>
            <a:off x="9276544" y="2786057"/>
            <a:ext cx="2003464" cy="19605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t="4687" r="68988" b="81836"/>
          <a:stretch>
            <a:fillRect/>
          </a:stretch>
        </p:blipFill>
        <p:spPr bwMode="auto">
          <a:xfrm>
            <a:off x="3667108" y="2132856"/>
            <a:ext cx="1866892" cy="1939086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Рисунок 20" descr="IMG_20211217_161340_9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4100" y="4572008"/>
            <a:ext cx="1571636" cy="1571636"/>
          </a:xfrm>
          <a:prstGeom prst="ellipse">
            <a:avLst/>
          </a:prstGeom>
        </p:spPr>
      </p:pic>
      <p:pic>
        <p:nvPicPr>
          <p:cNvPr id="23" name="Рисунок 22" descr="20211101_131957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7012214" y="4513050"/>
            <a:ext cx="1596595" cy="1571635"/>
          </a:xfrm>
          <a:prstGeom prst="ellipse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238348" y="6211669"/>
            <a:ext cx="2861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Машкова Дарья</a:t>
            </a:r>
          </a:p>
          <a:p>
            <a:pPr algn="ctr"/>
            <a:r>
              <a:rPr lang="ru-RU" dirty="0" smtClean="0"/>
              <a:t>Системный администратор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07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object 52"/>
          <p:cNvGrpSpPr/>
          <p:nvPr/>
        </p:nvGrpSpPr>
        <p:grpSpPr>
          <a:xfrm>
            <a:off x="7453322" y="2786058"/>
            <a:ext cx="4738678" cy="642942"/>
            <a:chOff x="653795" y="3567683"/>
            <a:chExt cx="3983990" cy="791210"/>
          </a:xfrm>
        </p:grpSpPr>
        <p:pic>
          <p:nvPicPr>
            <p:cNvPr id="67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795" y="3567683"/>
              <a:ext cx="3983736" cy="790956"/>
            </a:xfrm>
            <a:prstGeom prst="rect">
              <a:avLst/>
            </a:prstGeom>
          </p:spPr>
        </p:pic>
        <p:pic>
          <p:nvPicPr>
            <p:cNvPr id="68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323" y="3604259"/>
              <a:ext cx="3348228" cy="754380"/>
            </a:xfrm>
            <a:prstGeom prst="rect">
              <a:avLst/>
            </a:prstGeom>
          </p:spPr>
        </p:pic>
        <p:sp>
          <p:nvSpPr>
            <p:cNvPr id="69" name="object 55"/>
            <p:cNvSpPr/>
            <p:nvPr/>
          </p:nvSpPr>
          <p:spPr>
            <a:xfrm>
              <a:off x="665225" y="3579113"/>
              <a:ext cx="3857625" cy="664845"/>
            </a:xfrm>
            <a:custGeom>
              <a:avLst/>
              <a:gdLst/>
              <a:ahLst/>
              <a:cxnLst/>
              <a:rect l="l" t="t" r="r" b="b"/>
              <a:pathLst>
                <a:path w="3857625" h="664845">
                  <a:moveTo>
                    <a:pt x="3746500" y="0"/>
                  </a:moveTo>
                  <a:lnTo>
                    <a:pt x="110743" y="0"/>
                  </a:lnTo>
                  <a:lnTo>
                    <a:pt x="67637" y="8695"/>
                  </a:lnTo>
                  <a:lnTo>
                    <a:pt x="32435" y="32416"/>
                  </a:lnTo>
                  <a:lnTo>
                    <a:pt x="8702" y="67615"/>
                  </a:lnTo>
                  <a:lnTo>
                    <a:pt x="0" y="110744"/>
                  </a:lnTo>
                  <a:lnTo>
                    <a:pt x="0" y="553720"/>
                  </a:lnTo>
                  <a:lnTo>
                    <a:pt x="8702" y="596826"/>
                  </a:lnTo>
                  <a:lnTo>
                    <a:pt x="32435" y="632028"/>
                  </a:lnTo>
                  <a:lnTo>
                    <a:pt x="67637" y="655761"/>
                  </a:lnTo>
                  <a:lnTo>
                    <a:pt x="110743" y="664464"/>
                  </a:lnTo>
                  <a:lnTo>
                    <a:pt x="3746500" y="664464"/>
                  </a:lnTo>
                  <a:lnTo>
                    <a:pt x="3789628" y="655761"/>
                  </a:lnTo>
                  <a:lnTo>
                    <a:pt x="3824827" y="632028"/>
                  </a:lnTo>
                  <a:lnTo>
                    <a:pt x="3848548" y="596826"/>
                  </a:lnTo>
                  <a:lnTo>
                    <a:pt x="3857244" y="553720"/>
                  </a:lnTo>
                  <a:lnTo>
                    <a:pt x="3857244" y="110744"/>
                  </a:lnTo>
                  <a:lnTo>
                    <a:pt x="3848548" y="67615"/>
                  </a:lnTo>
                  <a:lnTo>
                    <a:pt x="3824827" y="32416"/>
                  </a:lnTo>
                  <a:lnTo>
                    <a:pt x="3789628" y="8695"/>
                  </a:lnTo>
                  <a:lnTo>
                    <a:pt x="3746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6"/>
            <p:cNvSpPr/>
            <p:nvPr/>
          </p:nvSpPr>
          <p:spPr>
            <a:xfrm>
              <a:off x="665225" y="3579113"/>
              <a:ext cx="3857625" cy="664845"/>
            </a:xfrm>
            <a:custGeom>
              <a:avLst/>
              <a:gdLst/>
              <a:ahLst/>
              <a:cxnLst/>
              <a:rect l="l" t="t" r="r" b="b"/>
              <a:pathLst>
                <a:path w="3857625" h="664845">
                  <a:moveTo>
                    <a:pt x="0" y="110744"/>
                  </a:moveTo>
                  <a:lnTo>
                    <a:pt x="8702" y="67615"/>
                  </a:lnTo>
                  <a:lnTo>
                    <a:pt x="32435" y="32416"/>
                  </a:lnTo>
                  <a:lnTo>
                    <a:pt x="67637" y="8695"/>
                  </a:lnTo>
                  <a:lnTo>
                    <a:pt x="110743" y="0"/>
                  </a:lnTo>
                  <a:lnTo>
                    <a:pt x="3746500" y="0"/>
                  </a:lnTo>
                  <a:lnTo>
                    <a:pt x="3789628" y="8695"/>
                  </a:lnTo>
                  <a:lnTo>
                    <a:pt x="3824827" y="32416"/>
                  </a:lnTo>
                  <a:lnTo>
                    <a:pt x="3848548" y="67615"/>
                  </a:lnTo>
                  <a:lnTo>
                    <a:pt x="3857244" y="110744"/>
                  </a:lnTo>
                  <a:lnTo>
                    <a:pt x="3857244" y="553720"/>
                  </a:lnTo>
                  <a:lnTo>
                    <a:pt x="3848548" y="596826"/>
                  </a:lnTo>
                  <a:lnTo>
                    <a:pt x="3824827" y="632028"/>
                  </a:lnTo>
                  <a:lnTo>
                    <a:pt x="3789628" y="655761"/>
                  </a:lnTo>
                  <a:lnTo>
                    <a:pt x="3746500" y="664464"/>
                  </a:lnTo>
                  <a:lnTo>
                    <a:pt x="110743" y="664464"/>
                  </a:lnTo>
                  <a:lnTo>
                    <a:pt x="67637" y="655761"/>
                  </a:lnTo>
                  <a:lnTo>
                    <a:pt x="32435" y="632028"/>
                  </a:lnTo>
                  <a:lnTo>
                    <a:pt x="8702" y="596826"/>
                  </a:lnTo>
                  <a:lnTo>
                    <a:pt x="0" y="553720"/>
                  </a:lnTo>
                  <a:lnTo>
                    <a:pt x="0" y="110744"/>
                  </a:lnTo>
                  <a:close/>
                </a:path>
              </a:pathLst>
            </a:custGeom>
            <a:ln w="31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object 2"/>
          <p:cNvGrpSpPr/>
          <p:nvPr/>
        </p:nvGrpSpPr>
        <p:grpSpPr>
          <a:xfrm>
            <a:off x="462837" y="6098631"/>
            <a:ext cx="3900593" cy="757678"/>
            <a:chOff x="347127" y="4579620"/>
            <a:chExt cx="2925445" cy="568960"/>
          </a:xfrm>
        </p:grpSpPr>
        <p:sp>
          <p:nvSpPr>
            <p:cNvPr id="3" name="object 3"/>
            <p:cNvSpPr/>
            <p:nvPr/>
          </p:nvSpPr>
          <p:spPr>
            <a:xfrm>
              <a:off x="347127" y="4888039"/>
              <a:ext cx="1638300" cy="260350"/>
            </a:xfrm>
            <a:custGeom>
              <a:avLst/>
              <a:gdLst/>
              <a:ahLst/>
              <a:cxnLst/>
              <a:rect l="l" t="t" r="r" b="b"/>
              <a:pathLst>
                <a:path w="1638300" h="260350">
                  <a:moveTo>
                    <a:pt x="818821" y="0"/>
                  </a:moveTo>
                  <a:lnTo>
                    <a:pt x="771183" y="787"/>
                  </a:lnTo>
                  <a:lnTo>
                    <a:pt x="723939" y="3124"/>
                  </a:lnTo>
                  <a:lnTo>
                    <a:pt x="677127" y="6985"/>
                  </a:lnTo>
                  <a:lnTo>
                    <a:pt x="630746" y="12344"/>
                  </a:lnTo>
                  <a:lnTo>
                    <a:pt x="584836" y="19189"/>
                  </a:lnTo>
                  <a:lnTo>
                    <a:pt x="539408" y="27482"/>
                  </a:lnTo>
                  <a:lnTo>
                    <a:pt x="494513" y="37211"/>
                  </a:lnTo>
                  <a:lnTo>
                    <a:pt x="450152" y="48336"/>
                  </a:lnTo>
                  <a:lnTo>
                    <a:pt x="406363" y="60833"/>
                  </a:lnTo>
                  <a:lnTo>
                    <a:pt x="363170" y="74701"/>
                  </a:lnTo>
                  <a:lnTo>
                    <a:pt x="320587" y="89890"/>
                  </a:lnTo>
                  <a:lnTo>
                    <a:pt x="278652" y="106375"/>
                  </a:lnTo>
                  <a:lnTo>
                    <a:pt x="237377" y="124155"/>
                  </a:lnTo>
                  <a:lnTo>
                    <a:pt x="196800" y="143182"/>
                  </a:lnTo>
                  <a:lnTo>
                    <a:pt x="156935" y="163441"/>
                  </a:lnTo>
                  <a:lnTo>
                    <a:pt x="117819" y="184908"/>
                  </a:lnTo>
                  <a:lnTo>
                    <a:pt x="79452" y="207556"/>
                  </a:lnTo>
                  <a:lnTo>
                    <a:pt x="41885" y="231359"/>
                  </a:lnTo>
                  <a:lnTo>
                    <a:pt x="5144" y="256296"/>
                  </a:lnTo>
                  <a:lnTo>
                    <a:pt x="0" y="260032"/>
                  </a:lnTo>
                  <a:lnTo>
                    <a:pt x="1637685" y="260032"/>
                  </a:lnTo>
                  <a:lnTo>
                    <a:pt x="1595718" y="231359"/>
                  </a:lnTo>
                  <a:lnTo>
                    <a:pt x="1558126" y="207556"/>
                  </a:lnTo>
                  <a:lnTo>
                    <a:pt x="1519772" y="184908"/>
                  </a:lnTo>
                  <a:lnTo>
                    <a:pt x="1480656" y="163441"/>
                  </a:lnTo>
                  <a:lnTo>
                    <a:pt x="1440778" y="143182"/>
                  </a:lnTo>
                  <a:lnTo>
                    <a:pt x="1400265" y="124155"/>
                  </a:lnTo>
                  <a:lnTo>
                    <a:pt x="1358990" y="106375"/>
                  </a:lnTo>
                  <a:lnTo>
                    <a:pt x="1317080" y="89890"/>
                  </a:lnTo>
                  <a:lnTo>
                    <a:pt x="1274535" y="74701"/>
                  </a:lnTo>
                  <a:lnTo>
                    <a:pt x="1231228" y="60833"/>
                  </a:lnTo>
                  <a:lnTo>
                    <a:pt x="1187540" y="48336"/>
                  </a:lnTo>
                  <a:lnTo>
                    <a:pt x="1143090" y="37211"/>
                  </a:lnTo>
                  <a:lnTo>
                    <a:pt x="1098259" y="27482"/>
                  </a:lnTo>
                  <a:lnTo>
                    <a:pt x="1052793" y="19189"/>
                  </a:lnTo>
                  <a:lnTo>
                    <a:pt x="1006946" y="12344"/>
                  </a:lnTo>
                  <a:lnTo>
                    <a:pt x="960464" y="6985"/>
                  </a:lnTo>
                  <a:lnTo>
                    <a:pt x="913702" y="3124"/>
                  </a:lnTo>
                  <a:lnTo>
                    <a:pt x="866458" y="787"/>
                  </a:lnTo>
                  <a:lnTo>
                    <a:pt x="81882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860" y="4579620"/>
              <a:ext cx="2106167" cy="568451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193536" y="6285344"/>
            <a:ext cx="290405" cy="291740"/>
          </a:xfrm>
          <a:custGeom>
            <a:avLst/>
            <a:gdLst/>
            <a:ahLst/>
            <a:cxnLst/>
            <a:rect l="l" t="t" r="r" b="b"/>
            <a:pathLst>
              <a:path w="217804" h="219075">
                <a:moveTo>
                  <a:pt x="217424" y="109728"/>
                </a:moveTo>
                <a:lnTo>
                  <a:pt x="0" y="109728"/>
                </a:lnTo>
              </a:path>
              <a:path w="217804" h="219075">
                <a:moveTo>
                  <a:pt x="109727" y="0"/>
                </a:moveTo>
                <a:lnTo>
                  <a:pt x="109727" y="218948"/>
                </a:lnTo>
              </a:path>
            </a:pathLst>
          </a:custGeom>
          <a:ln w="33234">
            <a:solidFill>
              <a:srgbClr val="4AA6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81184" y="501284"/>
            <a:ext cx="1751584" cy="53984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1026" y="214290"/>
            <a:ext cx="4786345" cy="694199"/>
          </a:xfrm>
          <a:prstGeom prst="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vert="horz" wrap="square" lIns="0" tIns="16925" rIns="0" bIns="0" rtlCol="0">
            <a:spAutoFit/>
          </a:bodyPr>
          <a:lstStyle/>
          <a:p>
            <a:pPr marL="16925">
              <a:spcBef>
                <a:spcPts val="133"/>
              </a:spcBef>
            </a:pPr>
            <a:r>
              <a:rPr lang="ru-RU" dirty="0" smtClean="0"/>
              <a:t>Цель проекта</a:t>
            </a:r>
            <a:r>
              <a:rPr smtClean="0"/>
              <a:t>:</a:t>
            </a:r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7453321" y="1142984"/>
            <a:ext cx="4738679" cy="804187"/>
            <a:chOff x="662933" y="940133"/>
            <a:chExt cx="3965575" cy="60388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933" y="940133"/>
              <a:ext cx="3965461" cy="5855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9180" y="957046"/>
              <a:ext cx="3177540" cy="5867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5226" y="942593"/>
              <a:ext cx="3857625" cy="477520"/>
            </a:xfrm>
            <a:custGeom>
              <a:avLst/>
              <a:gdLst/>
              <a:ahLst/>
              <a:cxnLst/>
              <a:rect l="l" t="t" r="r" b="b"/>
              <a:pathLst>
                <a:path w="3857625" h="477519">
                  <a:moveTo>
                    <a:pt x="3777741" y="0"/>
                  </a:moveTo>
                  <a:lnTo>
                    <a:pt x="79501" y="0"/>
                  </a:lnTo>
                  <a:lnTo>
                    <a:pt x="48557" y="6242"/>
                  </a:lnTo>
                  <a:lnTo>
                    <a:pt x="23287" y="23272"/>
                  </a:lnTo>
                  <a:lnTo>
                    <a:pt x="6248" y="48541"/>
                  </a:lnTo>
                  <a:lnTo>
                    <a:pt x="0" y="79501"/>
                  </a:lnTo>
                  <a:lnTo>
                    <a:pt x="0" y="397510"/>
                  </a:lnTo>
                  <a:lnTo>
                    <a:pt x="6248" y="428470"/>
                  </a:lnTo>
                  <a:lnTo>
                    <a:pt x="23287" y="453739"/>
                  </a:lnTo>
                  <a:lnTo>
                    <a:pt x="48557" y="470769"/>
                  </a:lnTo>
                  <a:lnTo>
                    <a:pt x="79501" y="477012"/>
                  </a:lnTo>
                  <a:lnTo>
                    <a:pt x="3777741" y="477012"/>
                  </a:lnTo>
                  <a:lnTo>
                    <a:pt x="3808702" y="470769"/>
                  </a:lnTo>
                  <a:lnTo>
                    <a:pt x="3833971" y="453739"/>
                  </a:lnTo>
                  <a:lnTo>
                    <a:pt x="3851001" y="428470"/>
                  </a:lnTo>
                  <a:lnTo>
                    <a:pt x="3857244" y="397510"/>
                  </a:lnTo>
                  <a:lnTo>
                    <a:pt x="3857244" y="79501"/>
                  </a:lnTo>
                  <a:lnTo>
                    <a:pt x="3851001" y="48541"/>
                  </a:lnTo>
                  <a:lnTo>
                    <a:pt x="3833971" y="23272"/>
                  </a:lnTo>
                  <a:lnTo>
                    <a:pt x="3808702" y="6242"/>
                  </a:lnTo>
                  <a:lnTo>
                    <a:pt x="3777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5226" y="942593"/>
              <a:ext cx="3857625" cy="477520"/>
            </a:xfrm>
            <a:custGeom>
              <a:avLst/>
              <a:gdLst/>
              <a:ahLst/>
              <a:cxnLst/>
              <a:rect l="l" t="t" r="r" b="b"/>
              <a:pathLst>
                <a:path w="3857625" h="477519">
                  <a:moveTo>
                    <a:pt x="0" y="79501"/>
                  </a:moveTo>
                  <a:lnTo>
                    <a:pt x="6248" y="48541"/>
                  </a:lnTo>
                  <a:lnTo>
                    <a:pt x="23287" y="23272"/>
                  </a:lnTo>
                  <a:lnTo>
                    <a:pt x="48557" y="6242"/>
                  </a:lnTo>
                  <a:lnTo>
                    <a:pt x="79501" y="0"/>
                  </a:lnTo>
                  <a:lnTo>
                    <a:pt x="3777741" y="0"/>
                  </a:lnTo>
                  <a:lnTo>
                    <a:pt x="3808702" y="6242"/>
                  </a:lnTo>
                  <a:lnTo>
                    <a:pt x="3833971" y="23272"/>
                  </a:lnTo>
                  <a:lnTo>
                    <a:pt x="3851001" y="48541"/>
                  </a:lnTo>
                  <a:lnTo>
                    <a:pt x="3857244" y="79501"/>
                  </a:lnTo>
                  <a:lnTo>
                    <a:pt x="3857244" y="397510"/>
                  </a:lnTo>
                  <a:lnTo>
                    <a:pt x="3851001" y="428470"/>
                  </a:lnTo>
                  <a:lnTo>
                    <a:pt x="3833971" y="453739"/>
                  </a:lnTo>
                  <a:lnTo>
                    <a:pt x="3808702" y="470769"/>
                  </a:lnTo>
                  <a:lnTo>
                    <a:pt x="3777741" y="477012"/>
                  </a:lnTo>
                  <a:lnTo>
                    <a:pt x="79501" y="477012"/>
                  </a:lnTo>
                  <a:lnTo>
                    <a:pt x="48557" y="470769"/>
                  </a:lnTo>
                  <a:lnTo>
                    <a:pt x="23287" y="453739"/>
                  </a:lnTo>
                  <a:lnTo>
                    <a:pt x="6248" y="428470"/>
                  </a:lnTo>
                  <a:lnTo>
                    <a:pt x="0" y="397510"/>
                  </a:lnTo>
                  <a:lnTo>
                    <a:pt x="0" y="79501"/>
                  </a:lnTo>
                  <a:close/>
                </a:path>
              </a:pathLst>
            </a:custGeom>
            <a:ln w="31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667636" y="1214422"/>
            <a:ext cx="3826933" cy="479610"/>
          </a:xfrm>
          <a:prstGeom prst="rect">
            <a:avLst/>
          </a:prstGeom>
        </p:spPr>
        <p:txBody>
          <a:bodyPr vert="horz" wrap="square" lIns="0" tIns="17772" rIns="0" bIns="0" rtlCol="0">
            <a:spAutoFit/>
          </a:bodyPr>
          <a:lstStyle/>
          <a:p>
            <a:pPr marL="16925" marR="6770" algn="ctr">
              <a:spcBef>
                <a:spcPts val="140"/>
              </a:spcBef>
            </a:pPr>
            <a:r>
              <a:rPr lang="ru-RU" sz="1500" b="1" spc="-7" dirty="0" smtClean="0">
                <a:latin typeface="Arial"/>
                <a:cs typeface="Arial"/>
              </a:rPr>
              <a:t>Организовать пункт </a:t>
            </a:r>
            <a:r>
              <a:rPr sz="1500" b="1" smtClean="0">
                <a:latin typeface="Arial"/>
                <a:cs typeface="Arial"/>
              </a:rPr>
              <a:t>по </a:t>
            </a:r>
            <a:r>
              <a:rPr sz="1500" b="1" spc="-393" smtClean="0">
                <a:latin typeface="Arial"/>
                <a:cs typeface="Arial"/>
              </a:rPr>
              <a:t> </a:t>
            </a:r>
            <a:r>
              <a:rPr sz="1500" b="1" spc="-7" dirty="0">
                <a:latin typeface="Arial"/>
                <a:cs typeface="Arial"/>
              </a:rPr>
              <a:t>сбору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>
                <a:latin typeface="Arial"/>
                <a:cs typeface="Arial"/>
              </a:rPr>
              <a:t>и</a:t>
            </a:r>
            <a:r>
              <a:rPr sz="1500" b="1" spc="-20">
                <a:latin typeface="Arial"/>
                <a:cs typeface="Arial"/>
              </a:rPr>
              <a:t> </a:t>
            </a:r>
            <a:r>
              <a:rPr lang="ru-RU" sz="1500" b="1" spc="-7" dirty="0" smtClean="0">
                <a:latin typeface="Arial"/>
                <a:cs typeface="Arial"/>
              </a:rPr>
              <a:t>сортировке вещей</a:t>
            </a:r>
            <a:r>
              <a:rPr sz="1500" b="1" spc="-7" smtClean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10380" y="1071546"/>
            <a:ext cx="671407" cy="666351"/>
            <a:chOff x="516572" y="917384"/>
            <a:chExt cx="503555" cy="500380"/>
          </a:xfrm>
        </p:grpSpPr>
        <p:sp>
          <p:nvSpPr>
            <p:cNvPr id="15" name="object 15"/>
            <p:cNvSpPr/>
            <p:nvPr/>
          </p:nvSpPr>
          <p:spPr>
            <a:xfrm>
              <a:off x="537209" y="938021"/>
              <a:ext cx="462280" cy="459105"/>
            </a:xfrm>
            <a:custGeom>
              <a:avLst/>
              <a:gdLst/>
              <a:ahLst/>
              <a:cxnLst/>
              <a:rect l="l" t="t" r="r" b="b"/>
              <a:pathLst>
                <a:path w="462280" h="459105">
                  <a:moveTo>
                    <a:pt x="230886" y="0"/>
                  </a:moveTo>
                  <a:lnTo>
                    <a:pt x="184352" y="4662"/>
                  </a:lnTo>
                  <a:lnTo>
                    <a:pt x="141012" y="18032"/>
                  </a:lnTo>
                  <a:lnTo>
                    <a:pt x="101792" y="39185"/>
                  </a:lnTo>
                  <a:lnTo>
                    <a:pt x="67622" y="67198"/>
                  </a:lnTo>
                  <a:lnTo>
                    <a:pt x="39430" y="101147"/>
                  </a:lnTo>
                  <a:lnTo>
                    <a:pt x="18143" y="140106"/>
                  </a:lnTo>
                  <a:lnTo>
                    <a:pt x="4690" y="183153"/>
                  </a:lnTo>
                  <a:lnTo>
                    <a:pt x="0" y="229362"/>
                  </a:lnTo>
                  <a:lnTo>
                    <a:pt x="4690" y="275570"/>
                  </a:lnTo>
                  <a:lnTo>
                    <a:pt x="18143" y="318617"/>
                  </a:lnTo>
                  <a:lnTo>
                    <a:pt x="39430" y="357576"/>
                  </a:lnTo>
                  <a:lnTo>
                    <a:pt x="67622" y="391525"/>
                  </a:lnTo>
                  <a:lnTo>
                    <a:pt x="101792" y="419538"/>
                  </a:lnTo>
                  <a:lnTo>
                    <a:pt x="141012" y="440691"/>
                  </a:lnTo>
                  <a:lnTo>
                    <a:pt x="184352" y="454061"/>
                  </a:lnTo>
                  <a:lnTo>
                    <a:pt x="230886" y="458724"/>
                  </a:lnTo>
                  <a:lnTo>
                    <a:pt x="277419" y="454061"/>
                  </a:lnTo>
                  <a:lnTo>
                    <a:pt x="320759" y="440691"/>
                  </a:lnTo>
                  <a:lnTo>
                    <a:pt x="359979" y="419538"/>
                  </a:lnTo>
                  <a:lnTo>
                    <a:pt x="394149" y="391525"/>
                  </a:lnTo>
                  <a:lnTo>
                    <a:pt x="422341" y="357576"/>
                  </a:lnTo>
                  <a:lnTo>
                    <a:pt x="443628" y="318617"/>
                  </a:lnTo>
                  <a:lnTo>
                    <a:pt x="457081" y="275570"/>
                  </a:lnTo>
                  <a:lnTo>
                    <a:pt x="461772" y="229362"/>
                  </a:lnTo>
                  <a:lnTo>
                    <a:pt x="457081" y="183153"/>
                  </a:lnTo>
                  <a:lnTo>
                    <a:pt x="443628" y="140106"/>
                  </a:lnTo>
                  <a:lnTo>
                    <a:pt x="422341" y="101147"/>
                  </a:lnTo>
                  <a:lnTo>
                    <a:pt x="394149" y="67198"/>
                  </a:lnTo>
                  <a:lnTo>
                    <a:pt x="359979" y="39185"/>
                  </a:lnTo>
                  <a:lnTo>
                    <a:pt x="320759" y="18032"/>
                  </a:lnTo>
                  <a:lnTo>
                    <a:pt x="277419" y="4662"/>
                  </a:lnTo>
                  <a:lnTo>
                    <a:pt x="230886" y="0"/>
                  </a:lnTo>
                  <a:close/>
                </a:path>
              </a:pathLst>
            </a:custGeom>
            <a:solidFill>
              <a:srgbClr val="A12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209" y="938021"/>
              <a:ext cx="462280" cy="459105"/>
            </a:xfrm>
            <a:custGeom>
              <a:avLst/>
              <a:gdLst/>
              <a:ahLst/>
              <a:cxnLst/>
              <a:rect l="l" t="t" r="r" b="b"/>
              <a:pathLst>
                <a:path w="462280" h="459105">
                  <a:moveTo>
                    <a:pt x="0" y="229362"/>
                  </a:moveTo>
                  <a:lnTo>
                    <a:pt x="4690" y="183153"/>
                  </a:lnTo>
                  <a:lnTo>
                    <a:pt x="18143" y="140106"/>
                  </a:lnTo>
                  <a:lnTo>
                    <a:pt x="39430" y="101147"/>
                  </a:lnTo>
                  <a:lnTo>
                    <a:pt x="67622" y="67198"/>
                  </a:lnTo>
                  <a:lnTo>
                    <a:pt x="101792" y="39185"/>
                  </a:lnTo>
                  <a:lnTo>
                    <a:pt x="141012" y="18032"/>
                  </a:lnTo>
                  <a:lnTo>
                    <a:pt x="184352" y="4662"/>
                  </a:lnTo>
                  <a:lnTo>
                    <a:pt x="230886" y="0"/>
                  </a:lnTo>
                  <a:lnTo>
                    <a:pt x="277419" y="4662"/>
                  </a:lnTo>
                  <a:lnTo>
                    <a:pt x="320759" y="18032"/>
                  </a:lnTo>
                  <a:lnTo>
                    <a:pt x="359979" y="39185"/>
                  </a:lnTo>
                  <a:lnTo>
                    <a:pt x="394149" y="67198"/>
                  </a:lnTo>
                  <a:lnTo>
                    <a:pt x="422341" y="101147"/>
                  </a:lnTo>
                  <a:lnTo>
                    <a:pt x="443628" y="140106"/>
                  </a:lnTo>
                  <a:lnTo>
                    <a:pt x="457081" y="183153"/>
                  </a:lnTo>
                  <a:lnTo>
                    <a:pt x="461772" y="229362"/>
                  </a:lnTo>
                  <a:lnTo>
                    <a:pt x="457081" y="275570"/>
                  </a:lnTo>
                  <a:lnTo>
                    <a:pt x="443628" y="318617"/>
                  </a:lnTo>
                  <a:lnTo>
                    <a:pt x="422341" y="357576"/>
                  </a:lnTo>
                  <a:lnTo>
                    <a:pt x="394149" y="391525"/>
                  </a:lnTo>
                  <a:lnTo>
                    <a:pt x="359979" y="419538"/>
                  </a:lnTo>
                  <a:lnTo>
                    <a:pt x="320759" y="440691"/>
                  </a:lnTo>
                  <a:lnTo>
                    <a:pt x="277419" y="454061"/>
                  </a:lnTo>
                  <a:lnTo>
                    <a:pt x="230886" y="458724"/>
                  </a:lnTo>
                  <a:lnTo>
                    <a:pt x="184352" y="454061"/>
                  </a:lnTo>
                  <a:lnTo>
                    <a:pt x="141012" y="440691"/>
                  </a:lnTo>
                  <a:lnTo>
                    <a:pt x="101792" y="419538"/>
                  </a:lnTo>
                  <a:lnTo>
                    <a:pt x="67622" y="391525"/>
                  </a:lnTo>
                  <a:lnTo>
                    <a:pt x="39430" y="357576"/>
                  </a:lnTo>
                  <a:lnTo>
                    <a:pt x="18143" y="318617"/>
                  </a:lnTo>
                  <a:lnTo>
                    <a:pt x="4690" y="275570"/>
                  </a:lnTo>
                  <a:lnTo>
                    <a:pt x="0" y="229362"/>
                  </a:lnTo>
                  <a:close/>
                </a:path>
              </a:pathLst>
            </a:custGeom>
            <a:ln w="412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39733" y="1386313"/>
            <a:ext cx="166793" cy="318800"/>
          </a:xfrm>
          <a:prstGeom prst="rect">
            <a:avLst/>
          </a:prstGeom>
        </p:spPr>
        <p:txBody>
          <a:bodyPr vert="horz" wrap="square" lIns="0" tIns="17772" rIns="0" bIns="0" rtlCol="0">
            <a:spAutoFit/>
          </a:bodyPr>
          <a:lstStyle/>
          <a:p>
            <a:pPr marL="16925">
              <a:spcBef>
                <a:spcPts val="140"/>
              </a:spcBef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53322" y="1928802"/>
            <a:ext cx="4738678" cy="714380"/>
            <a:chOff x="662933" y="1638125"/>
            <a:chExt cx="3965575" cy="60579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933" y="1638125"/>
              <a:ext cx="3965461" cy="5855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9180" y="1655051"/>
              <a:ext cx="3496055" cy="5882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65226" y="1640585"/>
              <a:ext cx="3857625" cy="477520"/>
            </a:xfrm>
            <a:custGeom>
              <a:avLst/>
              <a:gdLst/>
              <a:ahLst/>
              <a:cxnLst/>
              <a:rect l="l" t="t" r="r" b="b"/>
              <a:pathLst>
                <a:path w="3857625" h="477519">
                  <a:moveTo>
                    <a:pt x="3777741" y="0"/>
                  </a:moveTo>
                  <a:lnTo>
                    <a:pt x="79501" y="0"/>
                  </a:lnTo>
                  <a:lnTo>
                    <a:pt x="48557" y="6242"/>
                  </a:lnTo>
                  <a:lnTo>
                    <a:pt x="23287" y="23272"/>
                  </a:lnTo>
                  <a:lnTo>
                    <a:pt x="6248" y="48541"/>
                  </a:lnTo>
                  <a:lnTo>
                    <a:pt x="0" y="79501"/>
                  </a:lnTo>
                  <a:lnTo>
                    <a:pt x="0" y="397510"/>
                  </a:lnTo>
                  <a:lnTo>
                    <a:pt x="6248" y="428470"/>
                  </a:lnTo>
                  <a:lnTo>
                    <a:pt x="23287" y="453739"/>
                  </a:lnTo>
                  <a:lnTo>
                    <a:pt x="48557" y="470769"/>
                  </a:lnTo>
                  <a:lnTo>
                    <a:pt x="79501" y="477012"/>
                  </a:lnTo>
                  <a:lnTo>
                    <a:pt x="3777741" y="477012"/>
                  </a:lnTo>
                  <a:lnTo>
                    <a:pt x="3808702" y="470769"/>
                  </a:lnTo>
                  <a:lnTo>
                    <a:pt x="3833971" y="453739"/>
                  </a:lnTo>
                  <a:lnTo>
                    <a:pt x="3851001" y="428470"/>
                  </a:lnTo>
                  <a:lnTo>
                    <a:pt x="3857244" y="397510"/>
                  </a:lnTo>
                  <a:lnTo>
                    <a:pt x="3857244" y="79501"/>
                  </a:lnTo>
                  <a:lnTo>
                    <a:pt x="3851001" y="48541"/>
                  </a:lnTo>
                  <a:lnTo>
                    <a:pt x="3833971" y="23272"/>
                  </a:lnTo>
                  <a:lnTo>
                    <a:pt x="3808702" y="6242"/>
                  </a:lnTo>
                  <a:lnTo>
                    <a:pt x="3777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5226" y="1640585"/>
              <a:ext cx="3857625" cy="477520"/>
            </a:xfrm>
            <a:custGeom>
              <a:avLst/>
              <a:gdLst/>
              <a:ahLst/>
              <a:cxnLst/>
              <a:rect l="l" t="t" r="r" b="b"/>
              <a:pathLst>
                <a:path w="3857625" h="477519">
                  <a:moveTo>
                    <a:pt x="0" y="79501"/>
                  </a:moveTo>
                  <a:lnTo>
                    <a:pt x="6248" y="48541"/>
                  </a:lnTo>
                  <a:lnTo>
                    <a:pt x="23287" y="23272"/>
                  </a:lnTo>
                  <a:lnTo>
                    <a:pt x="48557" y="6242"/>
                  </a:lnTo>
                  <a:lnTo>
                    <a:pt x="79501" y="0"/>
                  </a:lnTo>
                  <a:lnTo>
                    <a:pt x="3777741" y="0"/>
                  </a:lnTo>
                  <a:lnTo>
                    <a:pt x="3808702" y="6242"/>
                  </a:lnTo>
                  <a:lnTo>
                    <a:pt x="3833971" y="23272"/>
                  </a:lnTo>
                  <a:lnTo>
                    <a:pt x="3851001" y="48541"/>
                  </a:lnTo>
                  <a:lnTo>
                    <a:pt x="3857244" y="79501"/>
                  </a:lnTo>
                  <a:lnTo>
                    <a:pt x="3857244" y="397510"/>
                  </a:lnTo>
                  <a:lnTo>
                    <a:pt x="3851001" y="428470"/>
                  </a:lnTo>
                  <a:lnTo>
                    <a:pt x="3833971" y="453739"/>
                  </a:lnTo>
                  <a:lnTo>
                    <a:pt x="3808702" y="470769"/>
                  </a:lnTo>
                  <a:lnTo>
                    <a:pt x="3777741" y="477012"/>
                  </a:lnTo>
                  <a:lnTo>
                    <a:pt x="79501" y="477012"/>
                  </a:lnTo>
                  <a:lnTo>
                    <a:pt x="48557" y="470769"/>
                  </a:lnTo>
                  <a:lnTo>
                    <a:pt x="23287" y="453739"/>
                  </a:lnTo>
                  <a:lnTo>
                    <a:pt x="6248" y="428470"/>
                  </a:lnTo>
                  <a:lnTo>
                    <a:pt x="0" y="397510"/>
                  </a:lnTo>
                  <a:lnTo>
                    <a:pt x="0" y="79501"/>
                  </a:lnTo>
                  <a:close/>
                </a:path>
              </a:pathLst>
            </a:custGeom>
            <a:ln w="31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739074" y="2000240"/>
            <a:ext cx="4187295" cy="479610"/>
          </a:xfrm>
          <a:prstGeom prst="rect">
            <a:avLst/>
          </a:prstGeom>
        </p:spPr>
        <p:txBody>
          <a:bodyPr vert="horz" wrap="square" lIns="0" tIns="17772" rIns="0" bIns="0" rtlCol="0">
            <a:spAutoFit/>
          </a:bodyPr>
          <a:lstStyle/>
          <a:p>
            <a:pPr marL="16925" marR="6770" algn="ctr">
              <a:spcBef>
                <a:spcPts val="140"/>
              </a:spcBef>
            </a:pPr>
            <a:r>
              <a:rPr lang="ru-RU" sz="1500" b="1" spc="-7" dirty="0" smtClean="0">
                <a:latin typeface="Arial"/>
                <a:cs typeface="Arial"/>
              </a:rPr>
              <a:t>Провести</a:t>
            </a:r>
            <a:r>
              <a:rPr sz="1500" b="1" spc="-7" smtClean="0">
                <a:latin typeface="Arial"/>
                <a:cs typeface="Arial"/>
              </a:rPr>
              <a:t> просветительски</a:t>
            </a:r>
            <a:r>
              <a:rPr lang="ru-RU" sz="1500" b="1" spc="-7" dirty="0" smtClean="0">
                <a:latin typeface="Arial"/>
                <a:cs typeface="Arial"/>
              </a:rPr>
              <a:t>е мероприятия по сбережению ресурсов 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10380" y="1928802"/>
            <a:ext cx="671407" cy="666351"/>
            <a:chOff x="516572" y="1615376"/>
            <a:chExt cx="503555" cy="500380"/>
          </a:xfrm>
        </p:grpSpPr>
        <p:sp>
          <p:nvSpPr>
            <p:cNvPr id="25" name="object 25"/>
            <p:cNvSpPr/>
            <p:nvPr/>
          </p:nvSpPr>
          <p:spPr>
            <a:xfrm>
              <a:off x="537209" y="1636013"/>
              <a:ext cx="462280" cy="459105"/>
            </a:xfrm>
            <a:custGeom>
              <a:avLst/>
              <a:gdLst/>
              <a:ahLst/>
              <a:cxnLst/>
              <a:rect l="l" t="t" r="r" b="b"/>
              <a:pathLst>
                <a:path w="462280" h="459105">
                  <a:moveTo>
                    <a:pt x="230886" y="0"/>
                  </a:moveTo>
                  <a:lnTo>
                    <a:pt x="184352" y="4662"/>
                  </a:lnTo>
                  <a:lnTo>
                    <a:pt x="141012" y="18032"/>
                  </a:lnTo>
                  <a:lnTo>
                    <a:pt x="101792" y="39185"/>
                  </a:lnTo>
                  <a:lnTo>
                    <a:pt x="67622" y="67198"/>
                  </a:lnTo>
                  <a:lnTo>
                    <a:pt x="39430" y="101147"/>
                  </a:lnTo>
                  <a:lnTo>
                    <a:pt x="18143" y="140106"/>
                  </a:lnTo>
                  <a:lnTo>
                    <a:pt x="4690" y="183153"/>
                  </a:lnTo>
                  <a:lnTo>
                    <a:pt x="0" y="229362"/>
                  </a:lnTo>
                  <a:lnTo>
                    <a:pt x="4690" y="275570"/>
                  </a:lnTo>
                  <a:lnTo>
                    <a:pt x="18143" y="318617"/>
                  </a:lnTo>
                  <a:lnTo>
                    <a:pt x="39430" y="357576"/>
                  </a:lnTo>
                  <a:lnTo>
                    <a:pt x="67622" y="391525"/>
                  </a:lnTo>
                  <a:lnTo>
                    <a:pt x="101792" y="419538"/>
                  </a:lnTo>
                  <a:lnTo>
                    <a:pt x="141012" y="440691"/>
                  </a:lnTo>
                  <a:lnTo>
                    <a:pt x="184352" y="454061"/>
                  </a:lnTo>
                  <a:lnTo>
                    <a:pt x="230886" y="458724"/>
                  </a:lnTo>
                  <a:lnTo>
                    <a:pt x="277419" y="454061"/>
                  </a:lnTo>
                  <a:lnTo>
                    <a:pt x="320759" y="440691"/>
                  </a:lnTo>
                  <a:lnTo>
                    <a:pt x="359979" y="419538"/>
                  </a:lnTo>
                  <a:lnTo>
                    <a:pt x="394149" y="391525"/>
                  </a:lnTo>
                  <a:lnTo>
                    <a:pt x="422341" y="357576"/>
                  </a:lnTo>
                  <a:lnTo>
                    <a:pt x="443628" y="318617"/>
                  </a:lnTo>
                  <a:lnTo>
                    <a:pt x="457081" y="275570"/>
                  </a:lnTo>
                  <a:lnTo>
                    <a:pt x="461772" y="229362"/>
                  </a:lnTo>
                  <a:lnTo>
                    <a:pt x="457081" y="183153"/>
                  </a:lnTo>
                  <a:lnTo>
                    <a:pt x="443628" y="140106"/>
                  </a:lnTo>
                  <a:lnTo>
                    <a:pt x="422341" y="101147"/>
                  </a:lnTo>
                  <a:lnTo>
                    <a:pt x="394149" y="67198"/>
                  </a:lnTo>
                  <a:lnTo>
                    <a:pt x="359979" y="39185"/>
                  </a:lnTo>
                  <a:lnTo>
                    <a:pt x="320759" y="18032"/>
                  </a:lnTo>
                  <a:lnTo>
                    <a:pt x="277419" y="4662"/>
                  </a:lnTo>
                  <a:lnTo>
                    <a:pt x="230886" y="0"/>
                  </a:lnTo>
                  <a:close/>
                </a:path>
              </a:pathLst>
            </a:custGeom>
            <a:solidFill>
              <a:srgbClr val="A12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7209" y="1636013"/>
              <a:ext cx="462280" cy="459105"/>
            </a:xfrm>
            <a:custGeom>
              <a:avLst/>
              <a:gdLst/>
              <a:ahLst/>
              <a:cxnLst/>
              <a:rect l="l" t="t" r="r" b="b"/>
              <a:pathLst>
                <a:path w="462280" h="459105">
                  <a:moveTo>
                    <a:pt x="0" y="229362"/>
                  </a:moveTo>
                  <a:lnTo>
                    <a:pt x="4690" y="183153"/>
                  </a:lnTo>
                  <a:lnTo>
                    <a:pt x="18143" y="140106"/>
                  </a:lnTo>
                  <a:lnTo>
                    <a:pt x="39430" y="101147"/>
                  </a:lnTo>
                  <a:lnTo>
                    <a:pt x="67622" y="67198"/>
                  </a:lnTo>
                  <a:lnTo>
                    <a:pt x="101792" y="39185"/>
                  </a:lnTo>
                  <a:lnTo>
                    <a:pt x="141012" y="18032"/>
                  </a:lnTo>
                  <a:lnTo>
                    <a:pt x="184352" y="4662"/>
                  </a:lnTo>
                  <a:lnTo>
                    <a:pt x="230886" y="0"/>
                  </a:lnTo>
                  <a:lnTo>
                    <a:pt x="277419" y="4662"/>
                  </a:lnTo>
                  <a:lnTo>
                    <a:pt x="320759" y="18032"/>
                  </a:lnTo>
                  <a:lnTo>
                    <a:pt x="359979" y="39185"/>
                  </a:lnTo>
                  <a:lnTo>
                    <a:pt x="394149" y="67198"/>
                  </a:lnTo>
                  <a:lnTo>
                    <a:pt x="422341" y="101147"/>
                  </a:lnTo>
                  <a:lnTo>
                    <a:pt x="443628" y="140106"/>
                  </a:lnTo>
                  <a:lnTo>
                    <a:pt x="457081" y="183153"/>
                  </a:lnTo>
                  <a:lnTo>
                    <a:pt x="461772" y="229362"/>
                  </a:lnTo>
                  <a:lnTo>
                    <a:pt x="457081" y="275570"/>
                  </a:lnTo>
                  <a:lnTo>
                    <a:pt x="443628" y="318617"/>
                  </a:lnTo>
                  <a:lnTo>
                    <a:pt x="422341" y="357576"/>
                  </a:lnTo>
                  <a:lnTo>
                    <a:pt x="394149" y="391525"/>
                  </a:lnTo>
                  <a:lnTo>
                    <a:pt x="359979" y="419538"/>
                  </a:lnTo>
                  <a:lnTo>
                    <a:pt x="320759" y="440691"/>
                  </a:lnTo>
                  <a:lnTo>
                    <a:pt x="277419" y="454061"/>
                  </a:lnTo>
                  <a:lnTo>
                    <a:pt x="230886" y="458724"/>
                  </a:lnTo>
                  <a:lnTo>
                    <a:pt x="184352" y="454061"/>
                  </a:lnTo>
                  <a:lnTo>
                    <a:pt x="141012" y="440691"/>
                  </a:lnTo>
                  <a:lnTo>
                    <a:pt x="101792" y="419538"/>
                  </a:lnTo>
                  <a:lnTo>
                    <a:pt x="67622" y="391525"/>
                  </a:lnTo>
                  <a:lnTo>
                    <a:pt x="39430" y="357576"/>
                  </a:lnTo>
                  <a:lnTo>
                    <a:pt x="18143" y="318617"/>
                  </a:lnTo>
                  <a:lnTo>
                    <a:pt x="4690" y="275570"/>
                  </a:lnTo>
                  <a:lnTo>
                    <a:pt x="0" y="229362"/>
                  </a:lnTo>
                  <a:close/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39733" y="2317005"/>
            <a:ext cx="166793" cy="318800"/>
          </a:xfrm>
          <a:prstGeom prst="rect">
            <a:avLst/>
          </a:prstGeom>
        </p:spPr>
        <p:txBody>
          <a:bodyPr vert="horz" wrap="square" lIns="0" tIns="17772" rIns="0" bIns="0" rtlCol="0">
            <a:spAutoFit/>
          </a:bodyPr>
          <a:lstStyle/>
          <a:p>
            <a:pPr marL="16925">
              <a:spcBef>
                <a:spcPts val="140"/>
              </a:spcBef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39733" y="3261904"/>
            <a:ext cx="166793" cy="318800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16925">
              <a:spcBef>
                <a:spcPts val="133"/>
              </a:spcBef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53388" y="2857496"/>
            <a:ext cx="4054687" cy="263312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16925">
              <a:spcBef>
                <a:spcPts val="133"/>
              </a:spcBef>
            </a:pPr>
            <a:r>
              <a:rPr lang="ru-RU" sz="1600" b="1" spc="-5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Увеличить вторичное применение вещей</a:t>
            </a:r>
            <a:r>
              <a:rPr sz="1600" b="1" spc="-7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;</a:t>
            </a:r>
            <a:endParaRPr sz="160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810380" y="2714620"/>
            <a:ext cx="671407" cy="666351"/>
            <a:chOff x="516572" y="3002216"/>
            <a:chExt cx="503555" cy="500380"/>
          </a:xfrm>
        </p:grpSpPr>
        <p:sp>
          <p:nvSpPr>
            <p:cNvPr id="49" name="object 49"/>
            <p:cNvSpPr/>
            <p:nvPr/>
          </p:nvSpPr>
          <p:spPr>
            <a:xfrm>
              <a:off x="537209" y="3022853"/>
              <a:ext cx="462280" cy="459105"/>
            </a:xfrm>
            <a:custGeom>
              <a:avLst/>
              <a:gdLst/>
              <a:ahLst/>
              <a:cxnLst/>
              <a:rect l="l" t="t" r="r" b="b"/>
              <a:pathLst>
                <a:path w="462280" h="459104">
                  <a:moveTo>
                    <a:pt x="230886" y="0"/>
                  </a:moveTo>
                  <a:lnTo>
                    <a:pt x="184352" y="4662"/>
                  </a:lnTo>
                  <a:lnTo>
                    <a:pt x="141012" y="18032"/>
                  </a:lnTo>
                  <a:lnTo>
                    <a:pt x="101792" y="39185"/>
                  </a:lnTo>
                  <a:lnTo>
                    <a:pt x="67622" y="67198"/>
                  </a:lnTo>
                  <a:lnTo>
                    <a:pt x="39430" y="101147"/>
                  </a:lnTo>
                  <a:lnTo>
                    <a:pt x="18143" y="140106"/>
                  </a:lnTo>
                  <a:lnTo>
                    <a:pt x="4690" y="183153"/>
                  </a:lnTo>
                  <a:lnTo>
                    <a:pt x="0" y="229362"/>
                  </a:lnTo>
                  <a:lnTo>
                    <a:pt x="4690" y="275570"/>
                  </a:lnTo>
                  <a:lnTo>
                    <a:pt x="18143" y="318617"/>
                  </a:lnTo>
                  <a:lnTo>
                    <a:pt x="39430" y="357576"/>
                  </a:lnTo>
                  <a:lnTo>
                    <a:pt x="67622" y="391525"/>
                  </a:lnTo>
                  <a:lnTo>
                    <a:pt x="101792" y="419538"/>
                  </a:lnTo>
                  <a:lnTo>
                    <a:pt x="141012" y="440691"/>
                  </a:lnTo>
                  <a:lnTo>
                    <a:pt x="184352" y="454061"/>
                  </a:lnTo>
                  <a:lnTo>
                    <a:pt x="230886" y="458724"/>
                  </a:lnTo>
                  <a:lnTo>
                    <a:pt x="277419" y="454061"/>
                  </a:lnTo>
                  <a:lnTo>
                    <a:pt x="320759" y="440691"/>
                  </a:lnTo>
                  <a:lnTo>
                    <a:pt x="359979" y="419538"/>
                  </a:lnTo>
                  <a:lnTo>
                    <a:pt x="394149" y="391525"/>
                  </a:lnTo>
                  <a:lnTo>
                    <a:pt x="422341" y="357576"/>
                  </a:lnTo>
                  <a:lnTo>
                    <a:pt x="443628" y="318617"/>
                  </a:lnTo>
                  <a:lnTo>
                    <a:pt x="457081" y="275570"/>
                  </a:lnTo>
                  <a:lnTo>
                    <a:pt x="461772" y="229362"/>
                  </a:lnTo>
                  <a:lnTo>
                    <a:pt x="457081" y="183153"/>
                  </a:lnTo>
                  <a:lnTo>
                    <a:pt x="443628" y="140106"/>
                  </a:lnTo>
                  <a:lnTo>
                    <a:pt x="422341" y="101147"/>
                  </a:lnTo>
                  <a:lnTo>
                    <a:pt x="394149" y="67198"/>
                  </a:lnTo>
                  <a:lnTo>
                    <a:pt x="359979" y="39185"/>
                  </a:lnTo>
                  <a:lnTo>
                    <a:pt x="320759" y="18032"/>
                  </a:lnTo>
                  <a:lnTo>
                    <a:pt x="277419" y="4662"/>
                  </a:lnTo>
                  <a:lnTo>
                    <a:pt x="230886" y="0"/>
                  </a:lnTo>
                  <a:close/>
                </a:path>
              </a:pathLst>
            </a:custGeom>
            <a:solidFill>
              <a:srgbClr val="A12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7209" y="3022853"/>
              <a:ext cx="462280" cy="459105"/>
            </a:xfrm>
            <a:custGeom>
              <a:avLst/>
              <a:gdLst/>
              <a:ahLst/>
              <a:cxnLst/>
              <a:rect l="l" t="t" r="r" b="b"/>
              <a:pathLst>
                <a:path w="462280" h="459104">
                  <a:moveTo>
                    <a:pt x="0" y="229362"/>
                  </a:moveTo>
                  <a:lnTo>
                    <a:pt x="4690" y="183153"/>
                  </a:lnTo>
                  <a:lnTo>
                    <a:pt x="18143" y="140106"/>
                  </a:lnTo>
                  <a:lnTo>
                    <a:pt x="39430" y="101147"/>
                  </a:lnTo>
                  <a:lnTo>
                    <a:pt x="67622" y="67198"/>
                  </a:lnTo>
                  <a:lnTo>
                    <a:pt x="101792" y="39185"/>
                  </a:lnTo>
                  <a:lnTo>
                    <a:pt x="141012" y="18032"/>
                  </a:lnTo>
                  <a:lnTo>
                    <a:pt x="184352" y="4662"/>
                  </a:lnTo>
                  <a:lnTo>
                    <a:pt x="230886" y="0"/>
                  </a:lnTo>
                  <a:lnTo>
                    <a:pt x="277419" y="4662"/>
                  </a:lnTo>
                  <a:lnTo>
                    <a:pt x="320759" y="18032"/>
                  </a:lnTo>
                  <a:lnTo>
                    <a:pt x="359979" y="39185"/>
                  </a:lnTo>
                  <a:lnTo>
                    <a:pt x="394149" y="67198"/>
                  </a:lnTo>
                  <a:lnTo>
                    <a:pt x="422341" y="101147"/>
                  </a:lnTo>
                  <a:lnTo>
                    <a:pt x="443628" y="140106"/>
                  </a:lnTo>
                  <a:lnTo>
                    <a:pt x="457081" y="183153"/>
                  </a:lnTo>
                  <a:lnTo>
                    <a:pt x="461772" y="229362"/>
                  </a:lnTo>
                  <a:lnTo>
                    <a:pt x="457081" y="275570"/>
                  </a:lnTo>
                  <a:lnTo>
                    <a:pt x="443628" y="318617"/>
                  </a:lnTo>
                  <a:lnTo>
                    <a:pt x="422341" y="357576"/>
                  </a:lnTo>
                  <a:lnTo>
                    <a:pt x="394149" y="391525"/>
                  </a:lnTo>
                  <a:lnTo>
                    <a:pt x="359979" y="419538"/>
                  </a:lnTo>
                  <a:lnTo>
                    <a:pt x="320759" y="440691"/>
                  </a:lnTo>
                  <a:lnTo>
                    <a:pt x="277419" y="454061"/>
                  </a:lnTo>
                  <a:lnTo>
                    <a:pt x="230886" y="458724"/>
                  </a:lnTo>
                  <a:lnTo>
                    <a:pt x="184352" y="454061"/>
                  </a:lnTo>
                  <a:lnTo>
                    <a:pt x="141012" y="440691"/>
                  </a:lnTo>
                  <a:lnTo>
                    <a:pt x="101792" y="419538"/>
                  </a:lnTo>
                  <a:lnTo>
                    <a:pt x="67622" y="391525"/>
                  </a:lnTo>
                  <a:lnTo>
                    <a:pt x="39430" y="357576"/>
                  </a:lnTo>
                  <a:lnTo>
                    <a:pt x="18143" y="318617"/>
                  </a:lnTo>
                  <a:lnTo>
                    <a:pt x="4690" y="275570"/>
                  </a:lnTo>
                  <a:lnTo>
                    <a:pt x="0" y="229362"/>
                  </a:lnTo>
                  <a:close/>
                </a:path>
              </a:pathLst>
            </a:custGeom>
            <a:ln w="412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39733" y="4163507"/>
            <a:ext cx="166793" cy="318800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16925">
              <a:spcBef>
                <a:spcPts val="133"/>
              </a:spcBef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619968" y="3357562"/>
            <a:ext cx="4572032" cy="785818"/>
            <a:chOff x="653795" y="3567683"/>
            <a:chExt cx="3983990" cy="791210"/>
          </a:xfrm>
        </p:grpSpPr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795" y="3567683"/>
              <a:ext cx="3983736" cy="79095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323" y="3604259"/>
              <a:ext cx="3348228" cy="75438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65225" y="3579113"/>
              <a:ext cx="3857625" cy="664845"/>
            </a:xfrm>
            <a:custGeom>
              <a:avLst/>
              <a:gdLst/>
              <a:ahLst/>
              <a:cxnLst/>
              <a:rect l="l" t="t" r="r" b="b"/>
              <a:pathLst>
                <a:path w="3857625" h="664845">
                  <a:moveTo>
                    <a:pt x="3746500" y="0"/>
                  </a:moveTo>
                  <a:lnTo>
                    <a:pt x="110743" y="0"/>
                  </a:lnTo>
                  <a:lnTo>
                    <a:pt x="67637" y="8695"/>
                  </a:lnTo>
                  <a:lnTo>
                    <a:pt x="32435" y="32416"/>
                  </a:lnTo>
                  <a:lnTo>
                    <a:pt x="8702" y="67615"/>
                  </a:lnTo>
                  <a:lnTo>
                    <a:pt x="0" y="110744"/>
                  </a:lnTo>
                  <a:lnTo>
                    <a:pt x="0" y="553720"/>
                  </a:lnTo>
                  <a:lnTo>
                    <a:pt x="8702" y="596826"/>
                  </a:lnTo>
                  <a:lnTo>
                    <a:pt x="32435" y="632028"/>
                  </a:lnTo>
                  <a:lnTo>
                    <a:pt x="67637" y="655761"/>
                  </a:lnTo>
                  <a:lnTo>
                    <a:pt x="110743" y="664464"/>
                  </a:lnTo>
                  <a:lnTo>
                    <a:pt x="3746500" y="664464"/>
                  </a:lnTo>
                  <a:lnTo>
                    <a:pt x="3789628" y="655761"/>
                  </a:lnTo>
                  <a:lnTo>
                    <a:pt x="3824827" y="632028"/>
                  </a:lnTo>
                  <a:lnTo>
                    <a:pt x="3848548" y="596826"/>
                  </a:lnTo>
                  <a:lnTo>
                    <a:pt x="3857244" y="553720"/>
                  </a:lnTo>
                  <a:lnTo>
                    <a:pt x="3857244" y="110744"/>
                  </a:lnTo>
                  <a:lnTo>
                    <a:pt x="3848548" y="67615"/>
                  </a:lnTo>
                  <a:lnTo>
                    <a:pt x="3824827" y="32416"/>
                  </a:lnTo>
                  <a:lnTo>
                    <a:pt x="3789628" y="8695"/>
                  </a:lnTo>
                  <a:lnTo>
                    <a:pt x="3746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5225" y="3579113"/>
              <a:ext cx="3857625" cy="664845"/>
            </a:xfrm>
            <a:custGeom>
              <a:avLst/>
              <a:gdLst/>
              <a:ahLst/>
              <a:cxnLst/>
              <a:rect l="l" t="t" r="r" b="b"/>
              <a:pathLst>
                <a:path w="3857625" h="664845">
                  <a:moveTo>
                    <a:pt x="0" y="110744"/>
                  </a:moveTo>
                  <a:lnTo>
                    <a:pt x="8702" y="67615"/>
                  </a:lnTo>
                  <a:lnTo>
                    <a:pt x="32435" y="32416"/>
                  </a:lnTo>
                  <a:lnTo>
                    <a:pt x="67637" y="8695"/>
                  </a:lnTo>
                  <a:lnTo>
                    <a:pt x="110743" y="0"/>
                  </a:lnTo>
                  <a:lnTo>
                    <a:pt x="3746500" y="0"/>
                  </a:lnTo>
                  <a:lnTo>
                    <a:pt x="3789628" y="8695"/>
                  </a:lnTo>
                  <a:lnTo>
                    <a:pt x="3824827" y="32416"/>
                  </a:lnTo>
                  <a:lnTo>
                    <a:pt x="3848548" y="67615"/>
                  </a:lnTo>
                  <a:lnTo>
                    <a:pt x="3857244" y="110744"/>
                  </a:lnTo>
                  <a:lnTo>
                    <a:pt x="3857244" y="553720"/>
                  </a:lnTo>
                  <a:lnTo>
                    <a:pt x="3848548" y="596826"/>
                  </a:lnTo>
                  <a:lnTo>
                    <a:pt x="3824827" y="632028"/>
                  </a:lnTo>
                  <a:lnTo>
                    <a:pt x="3789628" y="655761"/>
                  </a:lnTo>
                  <a:lnTo>
                    <a:pt x="3746500" y="664464"/>
                  </a:lnTo>
                  <a:lnTo>
                    <a:pt x="110743" y="664464"/>
                  </a:lnTo>
                  <a:lnTo>
                    <a:pt x="67637" y="655761"/>
                  </a:lnTo>
                  <a:lnTo>
                    <a:pt x="32435" y="632028"/>
                  </a:lnTo>
                  <a:lnTo>
                    <a:pt x="8702" y="596826"/>
                  </a:lnTo>
                  <a:lnTo>
                    <a:pt x="0" y="553720"/>
                  </a:lnTo>
                  <a:lnTo>
                    <a:pt x="0" y="110744"/>
                  </a:lnTo>
                  <a:close/>
                </a:path>
              </a:pathLst>
            </a:custGeom>
            <a:ln w="31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810512" y="3429000"/>
            <a:ext cx="4054687" cy="478755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16925" marR="6770" algn="ctr">
              <a:spcBef>
                <a:spcPts val="133"/>
              </a:spcBef>
            </a:pPr>
            <a:r>
              <a:rPr lang="ru-RU" sz="1500" b="1" spc="-7" dirty="0" smtClean="0">
                <a:latin typeface="Arial"/>
                <a:cs typeface="Arial"/>
              </a:rPr>
              <a:t>Проведение мастер – классов рукодельницами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810380" y="3357562"/>
            <a:ext cx="671407" cy="666351"/>
            <a:chOff x="516572" y="3648392"/>
            <a:chExt cx="503555" cy="500380"/>
          </a:xfrm>
        </p:grpSpPr>
        <p:sp>
          <p:nvSpPr>
            <p:cNvPr id="59" name="object 59"/>
            <p:cNvSpPr/>
            <p:nvPr/>
          </p:nvSpPr>
          <p:spPr>
            <a:xfrm>
              <a:off x="537209" y="3669029"/>
              <a:ext cx="462280" cy="459105"/>
            </a:xfrm>
            <a:custGeom>
              <a:avLst/>
              <a:gdLst/>
              <a:ahLst/>
              <a:cxnLst/>
              <a:rect l="l" t="t" r="r" b="b"/>
              <a:pathLst>
                <a:path w="462280" h="459104">
                  <a:moveTo>
                    <a:pt x="230886" y="0"/>
                  </a:moveTo>
                  <a:lnTo>
                    <a:pt x="184352" y="4662"/>
                  </a:lnTo>
                  <a:lnTo>
                    <a:pt x="141012" y="18032"/>
                  </a:lnTo>
                  <a:lnTo>
                    <a:pt x="101792" y="39185"/>
                  </a:lnTo>
                  <a:lnTo>
                    <a:pt x="67622" y="67198"/>
                  </a:lnTo>
                  <a:lnTo>
                    <a:pt x="39430" y="101147"/>
                  </a:lnTo>
                  <a:lnTo>
                    <a:pt x="18143" y="140106"/>
                  </a:lnTo>
                  <a:lnTo>
                    <a:pt x="4690" y="183153"/>
                  </a:lnTo>
                  <a:lnTo>
                    <a:pt x="0" y="229361"/>
                  </a:lnTo>
                  <a:lnTo>
                    <a:pt x="4690" y="275585"/>
                  </a:lnTo>
                  <a:lnTo>
                    <a:pt x="18143" y="318638"/>
                  </a:lnTo>
                  <a:lnTo>
                    <a:pt x="39430" y="357599"/>
                  </a:lnTo>
                  <a:lnTo>
                    <a:pt x="67622" y="391544"/>
                  </a:lnTo>
                  <a:lnTo>
                    <a:pt x="101792" y="419551"/>
                  </a:lnTo>
                  <a:lnTo>
                    <a:pt x="141012" y="440699"/>
                  </a:lnTo>
                  <a:lnTo>
                    <a:pt x="184352" y="454064"/>
                  </a:lnTo>
                  <a:lnTo>
                    <a:pt x="230886" y="458723"/>
                  </a:lnTo>
                  <a:lnTo>
                    <a:pt x="277419" y="454064"/>
                  </a:lnTo>
                  <a:lnTo>
                    <a:pt x="320759" y="440699"/>
                  </a:lnTo>
                  <a:lnTo>
                    <a:pt x="359979" y="419551"/>
                  </a:lnTo>
                  <a:lnTo>
                    <a:pt x="394149" y="391544"/>
                  </a:lnTo>
                  <a:lnTo>
                    <a:pt x="422341" y="357599"/>
                  </a:lnTo>
                  <a:lnTo>
                    <a:pt x="443628" y="318638"/>
                  </a:lnTo>
                  <a:lnTo>
                    <a:pt x="457081" y="275585"/>
                  </a:lnTo>
                  <a:lnTo>
                    <a:pt x="461772" y="229361"/>
                  </a:lnTo>
                  <a:lnTo>
                    <a:pt x="457081" y="183153"/>
                  </a:lnTo>
                  <a:lnTo>
                    <a:pt x="443628" y="140106"/>
                  </a:lnTo>
                  <a:lnTo>
                    <a:pt x="422341" y="101147"/>
                  </a:lnTo>
                  <a:lnTo>
                    <a:pt x="394149" y="67198"/>
                  </a:lnTo>
                  <a:lnTo>
                    <a:pt x="359979" y="39185"/>
                  </a:lnTo>
                  <a:lnTo>
                    <a:pt x="320759" y="18032"/>
                  </a:lnTo>
                  <a:lnTo>
                    <a:pt x="277419" y="4662"/>
                  </a:lnTo>
                  <a:lnTo>
                    <a:pt x="230886" y="0"/>
                  </a:lnTo>
                  <a:close/>
                </a:path>
              </a:pathLst>
            </a:custGeom>
            <a:solidFill>
              <a:srgbClr val="A12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37209" y="3669029"/>
              <a:ext cx="462280" cy="459105"/>
            </a:xfrm>
            <a:custGeom>
              <a:avLst/>
              <a:gdLst/>
              <a:ahLst/>
              <a:cxnLst/>
              <a:rect l="l" t="t" r="r" b="b"/>
              <a:pathLst>
                <a:path w="462280" h="459104">
                  <a:moveTo>
                    <a:pt x="0" y="229361"/>
                  </a:moveTo>
                  <a:lnTo>
                    <a:pt x="4690" y="183153"/>
                  </a:lnTo>
                  <a:lnTo>
                    <a:pt x="18143" y="140106"/>
                  </a:lnTo>
                  <a:lnTo>
                    <a:pt x="39430" y="101147"/>
                  </a:lnTo>
                  <a:lnTo>
                    <a:pt x="67622" y="67198"/>
                  </a:lnTo>
                  <a:lnTo>
                    <a:pt x="101792" y="39185"/>
                  </a:lnTo>
                  <a:lnTo>
                    <a:pt x="141012" y="18032"/>
                  </a:lnTo>
                  <a:lnTo>
                    <a:pt x="184352" y="4662"/>
                  </a:lnTo>
                  <a:lnTo>
                    <a:pt x="230886" y="0"/>
                  </a:lnTo>
                  <a:lnTo>
                    <a:pt x="277419" y="4662"/>
                  </a:lnTo>
                  <a:lnTo>
                    <a:pt x="320759" y="18032"/>
                  </a:lnTo>
                  <a:lnTo>
                    <a:pt x="359979" y="39185"/>
                  </a:lnTo>
                  <a:lnTo>
                    <a:pt x="394149" y="67198"/>
                  </a:lnTo>
                  <a:lnTo>
                    <a:pt x="422341" y="101147"/>
                  </a:lnTo>
                  <a:lnTo>
                    <a:pt x="443628" y="140106"/>
                  </a:lnTo>
                  <a:lnTo>
                    <a:pt x="457081" y="183153"/>
                  </a:lnTo>
                  <a:lnTo>
                    <a:pt x="461772" y="229361"/>
                  </a:lnTo>
                  <a:lnTo>
                    <a:pt x="457081" y="275585"/>
                  </a:lnTo>
                  <a:lnTo>
                    <a:pt x="443628" y="318638"/>
                  </a:lnTo>
                  <a:lnTo>
                    <a:pt x="422341" y="357599"/>
                  </a:lnTo>
                  <a:lnTo>
                    <a:pt x="394149" y="391544"/>
                  </a:lnTo>
                  <a:lnTo>
                    <a:pt x="359979" y="419551"/>
                  </a:lnTo>
                  <a:lnTo>
                    <a:pt x="320759" y="440699"/>
                  </a:lnTo>
                  <a:lnTo>
                    <a:pt x="277419" y="454064"/>
                  </a:lnTo>
                  <a:lnTo>
                    <a:pt x="230886" y="458723"/>
                  </a:lnTo>
                  <a:lnTo>
                    <a:pt x="184352" y="454064"/>
                  </a:lnTo>
                  <a:lnTo>
                    <a:pt x="141012" y="440699"/>
                  </a:lnTo>
                  <a:lnTo>
                    <a:pt x="101792" y="419551"/>
                  </a:lnTo>
                  <a:lnTo>
                    <a:pt x="67622" y="391544"/>
                  </a:lnTo>
                  <a:lnTo>
                    <a:pt x="39430" y="357599"/>
                  </a:lnTo>
                  <a:lnTo>
                    <a:pt x="18143" y="318638"/>
                  </a:lnTo>
                  <a:lnTo>
                    <a:pt x="4690" y="275585"/>
                  </a:lnTo>
                  <a:lnTo>
                    <a:pt x="0" y="229361"/>
                  </a:lnTo>
                  <a:close/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939733" y="5024351"/>
            <a:ext cx="166793" cy="318800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16925">
              <a:spcBef>
                <a:spcPts val="133"/>
              </a:spcBef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</p:txBody>
      </p:sp>
      <p:sp>
        <p:nvSpPr>
          <p:cNvPr id="63" name="object 61"/>
          <p:cNvSpPr txBox="1"/>
          <p:nvPr/>
        </p:nvSpPr>
        <p:spPr>
          <a:xfrm>
            <a:off x="952464" y="3071810"/>
            <a:ext cx="166793" cy="318800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16925">
              <a:spcBef>
                <a:spcPts val="133"/>
              </a:spcBef>
            </a:pPr>
            <a:r>
              <a:rPr lang="ru-RU" sz="1900" b="1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</p:txBody>
      </p:sp>
      <p:sp>
        <p:nvSpPr>
          <p:cNvPr id="64" name="object 61"/>
          <p:cNvSpPr txBox="1"/>
          <p:nvPr/>
        </p:nvSpPr>
        <p:spPr>
          <a:xfrm>
            <a:off x="881026" y="3857628"/>
            <a:ext cx="166793" cy="318800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16925">
              <a:spcBef>
                <a:spcPts val="133"/>
              </a:spcBef>
            </a:pPr>
            <a:r>
              <a:rPr lang="ru-RU" sz="1900" b="1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900">
              <a:latin typeface="Arial"/>
              <a:cs typeface="Arial"/>
            </a:endParaRPr>
          </a:p>
        </p:txBody>
      </p:sp>
      <p:sp>
        <p:nvSpPr>
          <p:cNvPr id="65" name="object 7"/>
          <p:cNvSpPr txBox="1">
            <a:spLocks/>
          </p:cNvSpPr>
          <p:nvPr/>
        </p:nvSpPr>
        <p:spPr>
          <a:xfrm>
            <a:off x="7024694" y="214290"/>
            <a:ext cx="2786082" cy="694199"/>
          </a:xfrm>
          <a:prstGeom prst="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0" tIns="16925" rIns="0" bIns="0" rtlCol="0" anchor="ctr">
            <a:spAutoFit/>
          </a:bodyPr>
          <a:lstStyle/>
          <a:p>
            <a:pPr marL="16925" marR="0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</a:t>
            </a:r>
            <a:r>
              <a:rPr kumimoji="0" lang="ru-RU" sz="4400" b="0" i="0" u="none" strike="noStrike" kern="1200" cap="none" spc="-67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1" name="object 52"/>
          <p:cNvGrpSpPr/>
          <p:nvPr/>
        </p:nvGrpSpPr>
        <p:grpSpPr>
          <a:xfrm>
            <a:off x="666712" y="1071546"/>
            <a:ext cx="6000792" cy="1053646"/>
            <a:chOff x="653795" y="3567683"/>
            <a:chExt cx="3983990" cy="791210"/>
          </a:xfrm>
        </p:grpSpPr>
        <p:pic>
          <p:nvPicPr>
            <p:cNvPr id="72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795" y="3567683"/>
              <a:ext cx="3983736" cy="790956"/>
            </a:xfrm>
            <a:prstGeom prst="rect">
              <a:avLst/>
            </a:prstGeom>
          </p:spPr>
        </p:pic>
        <p:pic>
          <p:nvPicPr>
            <p:cNvPr id="73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323" y="3604259"/>
              <a:ext cx="3348228" cy="754380"/>
            </a:xfrm>
            <a:prstGeom prst="rect">
              <a:avLst/>
            </a:prstGeom>
          </p:spPr>
        </p:pic>
        <p:sp>
          <p:nvSpPr>
            <p:cNvPr id="74" name="object 55"/>
            <p:cNvSpPr/>
            <p:nvPr/>
          </p:nvSpPr>
          <p:spPr>
            <a:xfrm>
              <a:off x="665225" y="3579113"/>
              <a:ext cx="3857625" cy="664845"/>
            </a:xfrm>
            <a:custGeom>
              <a:avLst/>
              <a:gdLst/>
              <a:ahLst/>
              <a:cxnLst/>
              <a:rect l="l" t="t" r="r" b="b"/>
              <a:pathLst>
                <a:path w="3857625" h="664845">
                  <a:moveTo>
                    <a:pt x="3746500" y="0"/>
                  </a:moveTo>
                  <a:lnTo>
                    <a:pt x="110743" y="0"/>
                  </a:lnTo>
                  <a:lnTo>
                    <a:pt x="67637" y="8695"/>
                  </a:lnTo>
                  <a:lnTo>
                    <a:pt x="32435" y="32416"/>
                  </a:lnTo>
                  <a:lnTo>
                    <a:pt x="8702" y="67615"/>
                  </a:lnTo>
                  <a:lnTo>
                    <a:pt x="0" y="110744"/>
                  </a:lnTo>
                  <a:lnTo>
                    <a:pt x="0" y="553720"/>
                  </a:lnTo>
                  <a:lnTo>
                    <a:pt x="8702" y="596826"/>
                  </a:lnTo>
                  <a:lnTo>
                    <a:pt x="32435" y="632028"/>
                  </a:lnTo>
                  <a:lnTo>
                    <a:pt x="67637" y="655761"/>
                  </a:lnTo>
                  <a:lnTo>
                    <a:pt x="110743" y="664464"/>
                  </a:lnTo>
                  <a:lnTo>
                    <a:pt x="3746500" y="664464"/>
                  </a:lnTo>
                  <a:lnTo>
                    <a:pt x="3789628" y="655761"/>
                  </a:lnTo>
                  <a:lnTo>
                    <a:pt x="3824827" y="632028"/>
                  </a:lnTo>
                  <a:lnTo>
                    <a:pt x="3848548" y="596826"/>
                  </a:lnTo>
                  <a:lnTo>
                    <a:pt x="3857244" y="553720"/>
                  </a:lnTo>
                  <a:lnTo>
                    <a:pt x="3857244" y="110744"/>
                  </a:lnTo>
                  <a:lnTo>
                    <a:pt x="3848548" y="67615"/>
                  </a:lnTo>
                  <a:lnTo>
                    <a:pt x="3824827" y="32416"/>
                  </a:lnTo>
                  <a:lnTo>
                    <a:pt x="3789628" y="8695"/>
                  </a:lnTo>
                  <a:lnTo>
                    <a:pt x="3746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6"/>
            <p:cNvSpPr/>
            <p:nvPr/>
          </p:nvSpPr>
          <p:spPr>
            <a:xfrm>
              <a:off x="665225" y="3579113"/>
              <a:ext cx="3857625" cy="664845"/>
            </a:xfrm>
            <a:custGeom>
              <a:avLst/>
              <a:gdLst/>
              <a:ahLst/>
              <a:cxnLst/>
              <a:rect l="l" t="t" r="r" b="b"/>
              <a:pathLst>
                <a:path w="3857625" h="664845">
                  <a:moveTo>
                    <a:pt x="0" y="110744"/>
                  </a:moveTo>
                  <a:lnTo>
                    <a:pt x="8702" y="67615"/>
                  </a:lnTo>
                  <a:lnTo>
                    <a:pt x="32435" y="32416"/>
                  </a:lnTo>
                  <a:lnTo>
                    <a:pt x="67637" y="8695"/>
                  </a:lnTo>
                  <a:lnTo>
                    <a:pt x="110743" y="0"/>
                  </a:lnTo>
                  <a:lnTo>
                    <a:pt x="3746500" y="0"/>
                  </a:lnTo>
                  <a:lnTo>
                    <a:pt x="3789628" y="8695"/>
                  </a:lnTo>
                  <a:lnTo>
                    <a:pt x="3824827" y="32416"/>
                  </a:lnTo>
                  <a:lnTo>
                    <a:pt x="3848548" y="67615"/>
                  </a:lnTo>
                  <a:lnTo>
                    <a:pt x="3857244" y="110744"/>
                  </a:lnTo>
                  <a:lnTo>
                    <a:pt x="3857244" y="553720"/>
                  </a:lnTo>
                  <a:lnTo>
                    <a:pt x="3848548" y="596826"/>
                  </a:lnTo>
                  <a:lnTo>
                    <a:pt x="3824827" y="632028"/>
                  </a:lnTo>
                  <a:lnTo>
                    <a:pt x="3789628" y="655761"/>
                  </a:lnTo>
                  <a:lnTo>
                    <a:pt x="3746500" y="664464"/>
                  </a:lnTo>
                  <a:lnTo>
                    <a:pt x="110743" y="664464"/>
                  </a:lnTo>
                  <a:lnTo>
                    <a:pt x="67637" y="655761"/>
                  </a:lnTo>
                  <a:lnTo>
                    <a:pt x="32435" y="632028"/>
                  </a:lnTo>
                  <a:lnTo>
                    <a:pt x="8702" y="596826"/>
                  </a:lnTo>
                  <a:lnTo>
                    <a:pt x="0" y="553720"/>
                  </a:lnTo>
                  <a:lnTo>
                    <a:pt x="0" y="110744"/>
                  </a:lnTo>
                  <a:close/>
                </a:path>
              </a:pathLst>
            </a:custGeom>
            <a:ln w="31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238084" y="1142984"/>
            <a:ext cx="7024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 проекта: популяризация </a:t>
            </a:r>
            <a:r>
              <a:rPr lang="ru-RU" dirty="0" err="1" smtClean="0"/>
              <a:t>экологичного</a:t>
            </a:r>
            <a:r>
              <a:rPr lang="ru-RU" dirty="0" smtClean="0"/>
              <a:t> образа жизни путем увеличения  вторичного применения использованных вещей, в рамках которой мы организуем в течение года пункты сбора вторсырья и дадим им «вторую жизнь»  сберечь ресурсы планеты.</a:t>
            </a:r>
            <a:endParaRPr lang="ru-RU" dirty="0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22" y="2714620"/>
            <a:ext cx="2448272" cy="199916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3809984" y="5214950"/>
            <a:ext cx="295232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Вы заботитесь о природе? Подписывайтесь </a:t>
            </a:r>
            <a:r>
              <a:rPr lang="ru-RU" b="1" dirty="0" smtClean="0">
                <a:solidFill>
                  <a:srgbClr val="002060"/>
                </a:solidFill>
              </a:rPr>
              <a:t>на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наш проект</a:t>
            </a:r>
            <a:endParaRPr lang="ru-RU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380960" y="5214950"/>
            <a:ext cx="244827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Сумка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из использованных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джинсов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" name="Рисунок 80" descr="Проект Подари вещам вторую жизнь.jpg"/>
          <p:cNvPicPr>
            <a:picLocks noChangeAspect="1"/>
          </p:cNvPicPr>
          <p:nvPr/>
        </p:nvPicPr>
        <p:blipFill>
          <a:blip r:embed="rId10"/>
          <a:srcRect l="76367" t="19791" r="1367" b="4166"/>
          <a:stretch>
            <a:fillRect/>
          </a:stretch>
        </p:blipFill>
        <p:spPr>
          <a:xfrm>
            <a:off x="8382016" y="4190354"/>
            <a:ext cx="2357454" cy="2667645"/>
          </a:xfrm>
          <a:prstGeom prst="rect">
            <a:avLst/>
          </a:prstGeom>
        </p:spPr>
      </p:pic>
      <p:sp>
        <p:nvSpPr>
          <p:cNvPr id="83" name="Прямоугольник 82"/>
          <p:cNvSpPr/>
          <p:nvPr/>
        </p:nvSpPr>
        <p:spPr>
          <a:xfrm>
            <a:off x="3738546" y="4214818"/>
            <a:ext cx="3108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vk.com/club144761037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4290"/>
            <a:ext cx="5343524" cy="571504"/>
          </a:xfr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Проблема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6024562" cy="4429156"/>
          </a:xfrm>
        </p:spPr>
        <p:txBody>
          <a:bodyPr>
            <a:noAutofit/>
          </a:bodyPr>
          <a:lstStyle/>
          <a:p>
            <a:pPr indent="15875" algn="just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Идея - это привлечение внимания общественности к проблеме загрязнения окружающей среды, пропагандировать бережное отношение к природе и сокращение  использования ресурсов, посредством использования их вторично.</a:t>
            </a:r>
            <a:endParaRPr lang="ru-RU" sz="19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381752" y="714356"/>
            <a:ext cx="5645036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Реализацию проекта предлагаем провести поэтапно.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1 этапе предстоит провести агитационную работу среди местного населения и школьников, чтобы они  приносили вещи, которым будут давать «Вторую жизнь».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2 этапе рукодельницы, мастерицы и школьники изготавливают поделки, сувениры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3 этапе на ярмарке будут проданы изделия, вырученные средства частично пойдут на благоустройство.</a:t>
            </a:r>
          </a:p>
          <a:p>
            <a:pPr marL="457017" marR="0" lvl="0" indent="-4570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22" y="3000372"/>
            <a:ext cx="442915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81092" y="3643314"/>
            <a:ext cx="9156611" cy="4398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333333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45" b="49200"/>
          <a:stretch/>
        </p:blipFill>
        <p:spPr>
          <a:xfrm>
            <a:off x="7810512" y="3714752"/>
            <a:ext cx="3000396" cy="272718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238876" y="214290"/>
            <a:ext cx="5424486" cy="642942"/>
          </a:xfrm>
          <a:prstGeom prst="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Пути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решения: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Рисунок 11" descr="Фото проек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4" y="2571744"/>
            <a:ext cx="5738810" cy="4286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176" y="6509349"/>
            <a:ext cx="2183552" cy="346705"/>
          </a:xfrm>
          <a:custGeom>
            <a:avLst/>
            <a:gdLst/>
            <a:ahLst/>
            <a:cxnLst/>
            <a:rect l="l" t="t" r="r" b="b"/>
            <a:pathLst>
              <a:path w="1637665" h="260350">
                <a:moveTo>
                  <a:pt x="818844" y="0"/>
                </a:moveTo>
                <a:lnTo>
                  <a:pt x="771219" y="787"/>
                </a:lnTo>
                <a:lnTo>
                  <a:pt x="723975" y="3124"/>
                </a:lnTo>
                <a:lnTo>
                  <a:pt x="677112" y="6985"/>
                </a:lnTo>
                <a:lnTo>
                  <a:pt x="630757" y="12344"/>
                </a:lnTo>
                <a:lnTo>
                  <a:pt x="584783" y="19189"/>
                </a:lnTo>
                <a:lnTo>
                  <a:pt x="539444" y="27482"/>
                </a:lnTo>
                <a:lnTo>
                  <a:pt x="494486" y="37211"/>
                </a:lnTo>
                <a:lnTo>
                  <a:pt x="450163" y="48336"/>
                </a:lnTo>
                <a:lnTo>
                  <a:pt x="406348" y="60833"/>
                </a:lnTo>
                <a:lnTo>
                  <a:pt x="363168" y="74701"/>
                </a:lnTo>
                <a:lnTo>
                  <a:pt x="320623" y="89890"/>
                </a:lnTo>
                <a:lnTo>
                  <a:pt x="278586" y="106375"/>
                </a:lnTo>
                <a:lnTo>
                  <a:pt x="237311" y="124155"/>
                </a:lnTo>
                <a:lnTo>
                  <a:pt x="196798" y="143182"/>
                </a:lnTo>
                <a:lnTo>
                  <a:pt x="156920" y="163441"/>
                </a:lnTo>
                <a:lnTo>
                  <a:pt x="117804" y="184908"/>
                </a:lnTo>
                <a:lnTo>
                  <a:pt x="79450" y="207556"/>
                </a:lnTo>
                <a:lnTo>
                  <a:pt x="41858" y="231359"/>
                </a:lnTo>
                <a:lnTo>
                  <a:pt x="5155" y="256296"/>
                </a:lnTo>
                <a:lnTo>
                  <a:pt x="0" y="260032"/>
                </a:lnTo>
                <a:lnTo>
                  <a:pt x="1637671" y="260032"/>
                </a:lnTo>
                <a:lnTo>
                  <a:pt x="1595703" y="231359"/>
                </a:lnTo>
                <a:lnTo>
                  <a:pt x="1558111" y="207556"/>
                </a:lnTo>
                <a:lnTo>
                  <a:pt x="1519757" y="184908"/>
                </a:lnTo>
                <a:lnTo>
                  <a:pt x="1480641" y="163441"/>
                </a:lnTo>
                <a:lnTo>
                  <a:pt x="1440763" y="143182"/>
                </a:lnTo>
                <a:lnTo>
                  <a:pt x="1400250" y="124155"/>
                </a:lnTo>
                <a:lnTo>
                  <a:pt x="1358975" y="106375"/>
                </a:lnTo>
                <a:lnTo>
                  <a:pt x="1317065" y="89890"/>
                </a:lnTo>
                <a:lnTo>
                  <a:pt x="1274520" y="74701"/>
                </a:lnTo>
                <a:lnTo>
                  <a:pt x="1231213" y="60833"/>
                </a:lnTo>
                <a:lnTo>
                  <a:pt x="1187525" y="48336"/>
                </a:lnTo>
                <a:lnTo>
                  <a:pt x="1143075" y="37211"/>
                </a:lnTo>
                <a:lnTo>
                  <a:pt x="1098244" y="27482"/>
                </a:lnTo>
                <a:lnTo>
                  <a:pt x="1052778" y="19189"/>
                </a:lnTo>
                <a:lnTo>
                  <a:pt x="1006931" y="12344"/>
                </a:lnTo>
                <a:lnTo>
                  <a:pt x="960449" y="6985"/>
                </a:lnTo>
                <a:lnTo>
                  <a:pt x="913713" y="3124"/>
                </a:lnTo>
                <a:lnTo>
                  <a:pt x="866469" y="787"/>
                </a:lnTo>
                <a:lnTo>
                  <a:pt x="818844" y="0"/>
                </a:lnTo>
                <a:close/>
              </a:path>
            </a:pathLst>
          </a:custGeom>
          <a:solidFill>
            <a:srgbClr val="AB4FC1">
              <a:alpha val="5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73105" y="4753075"/>
            <a:ext cx="292100" cy="291740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218948" y="109727"/>
                </a:moveTo>
                <a:lnTo>
                  <a:pt x="0" y="109727"/>
                </a:lnTo>
              </a:path>
              <a:path w="219075" h="219075">
                <a:moveTo>
                  <a:pt x="109727" y="0"/>
                </a:moveTo>
                <a:lnTo>
                  <a:pt x="109727" y="218947"/>
                </a:lnTo>
              </a:path>
            </a:pathLst>
          </a:custGeom>
          <a:ln w="33234">
            <a:solidFill>
              <a:srgbClr val="914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0800" y="6098632"/>
            <a:ext cx="2808224" cy="7570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" y="3478715"/>
            <a:ext cx="918633" cy="2620583"/>
            <a:chOff x="0" y="2612257"/>
            <a:chExt cx="688975" cy="1967864"/>
          </a:xfrm>
        </p:grpSpPr>
        <p:sp>
          <p:nvSpPr>
            <p:cNvPr id="6" name="object 6"/>
            <p:cNvSpPr/>
            <p:nvPr/>
          </p:nvSpPr>
          <p:spPr>
            <a:xfrm>
              <a:off x="0" y="2665475"/>
              <a:ext cx="688975" cy="1914525"/>
            </a:xfrm>
            <a:custGeom>
              <a:avLst/>
              <a:gdLst/>
              <a:ahLst/>
              <a:cxnLst/>
              <a:rect l="l" t="t" r="r" b="b"/>
              <a:pathLst>
                <a:path w="688975" h="1914525">
                  <a:moveTo>
                    <a:pt x="0" y="0"/>
                  </a:moveTo>
                  <a:lnTo>
                    <a:pt x="0" y="1914042"/>
                  </a:lnTo>
                  <a:lnTo>
                    <a:pt x="17631" y="1908162"/>
                  </a:lnTo>
                  <a:lnTo>
                    <a:pt x="53460" y="1894662"/>
                  </a:lnTo>
                  <a:lnTo>
                    <a:pt x="122919" y="1863852"/>
                  </a:lnTo>
                  <a:lnTo>
                    <a:pt x="189293" y="1828203"/>
                  </a:lnTo>
                  <a:lnTo>
                    <a:pt x="252374" y="1787969"/>
                  </a:lnTo>
                  <a:lnTo>
                    <a:pt x="312000" y="1743392"/>
                  </a:lnTo>
                  <a:lnTo>
                    <a:pt x="367969" y="1694726"/>
                  </a:lnTo>
                  <a:lnTo>
                    <a:pt x="420090" y="1642249"/>
                  </a:lnTo>
                  <a:lnTo>
                    <a:pt x="468185" y="1586191"/>
                  </a:lnTo>
                  <a:lnTo>
                    <a:pt x="512051" y="1526819"/>
                  </a:lnTo>
                  <a:lnTo>
                    <a:pt x="551510" y="1464398"/>
                  </a:lnTo>
                  <a:lnTo>
                    <a:pt x="586371" y="1399171"/>
                  </a:lnTo>
                  <a:lnTo>
                    <a:pt x="616445" y="1331391"/>
                  </a:lnTo>
                  <a:lnTo>
                    <a:pt x="641540" y="1261313"/>
                  </a:lnTo>
                  <a:lnTo>
                    <a:pt x="661466" y="1189227"/>
                  </a:lnTo>
                  <a:lnTo>
                    <a:pt x="676046" y="1115314"/>
                  </a:lnTo>
                  <a:lnTo>
                    <a:pt x="685076" y="1039876"/>
                  </a:lnTo>
                  <a:lnTo>
                    <a:pt x="687463" y="1001648"/>
                  </a:lnTo>
                  <a:lnTo>
                    <a:pt x="688378" y="963167"/>
                  </a:lnTo>
                  <a:lnTo>
                    <a:pt x="687832" y="924432"/>
                  </a:lnTo>
                  <a:lnTo>
                    <a:pt x="685761" y="885443"/>
                  </a:lnTo>
                  <a:lnTo>
                    <a:pt x="682180" y="846327"/>
                  </a:lnTo>
                  <a:lnTo>
                    <a:pt x="677037" y="806957"/>
                  </a:lnTo>
                  <a:lnTo>
                    <a:pt x="670394" y="767969"/>
                  </a:lnTo>
                  <a:lnTo>
                    <a:pt x="662305" y="729488"/>
                  </a:lnTo>
                  <a:lnTo>
                    <a:pt x="652818" y="691514"/>
                  </a:lnTo>
                  <a:lnTo>
                    <a:pt x="641946" y="654431"/>
                  </a:lnTo>
                  <a:lnTo>
                    <a:pt x="629754" y="617854"/>
                  </a:lnTo>
                  <a:lnTo>
                    <a:pt x="616242" y="582040"/>
                  </a:lnTo>
                  <a:lnTo>
                    <a:pt x="585431" y="512571"/>
                  </a:lnTo>
                  <a:lnTo>
                    <a:pt x="549770" y="446277"/>
                  </a:lnTo>
                  <a:lnTo>
                    <a:pt x="509511" y="383158"/>
                  </a:lnTo>
                  <a:lnTo>
                    <a:pt x="464921" y="323595"/>
                  </a:lnTo>
                  <a:lnTo>
                    <a:pt x="416242" y="267588"/>
                  </a:lnTo>
                  <a:lnTo>
                    <a:pt x="363740" y="215519"/>
                  </a:lnTo>
                  <a:lnTo>
                    <a:pt x="307670" y="167512"/>
                  </a:lnTo>
                  <a:lnTo>
                    <a:pt x="248285" y="123570"/>
                  </a:lnTo>
                  <a:lnTo>
                    <a:pt x="185839" y="84200"/>
                  </a:lnTo>
                  <a:lnTo>
                    <a:pt x="120585" y="49275"/>
                  </a:lnTo>
                  <a:lnTo>
                    <a:pt x="52781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2420" y="2627375"/>
              <a:ext cx="278765" cy="289560"/>
            </a:xfrm>
            <a:custGeom>
              <a:avLst/>
              <a:gdLst/>
              <a:ahLst/>
              <a:cxnLst/>
              <a:rect l="l" t="t" r="r" b="b"/>
              <a:pathLst>
                <a:path w="278765" h="289560">
                  <a:moveTo>
                    <a:pt x="278472" y="192912"/>
                  </a:moveTo>
                  <a:lnTo>
                    <a:pt x="0" y="289178"/>
                  </a:lnTo>
                  <a:lnTo>
                    <a:pt x="55803" y="0"/>
                  </a:lnTo>
                  <a:lnTo>
                    <a:pt x="278472" y="192912"/>
                  </a:lnTo>
                  <a:lnTo>
                    <a:pt x="0" y="289178"/>
                  </a:lnTo>
                  <a:lnTo>
                    <a:pt x="55803" y="0"/>
                  </a:lnTo>
                  <a:lnTo>
                    <a:pt x="278472" y="192912"/>
                  </a:lnTo>
                  <a:close/>
                </a:path>
              </a:pathLst>
            </a:custGeom>
            <a:ln w="30237">
              <a:solidFill>
                <a:srgbClr val="9146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602380" y="6149965"/>
            <a:ext cx="6604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6"/>
              </a:lnSpc>
            </a:pPr>
            <a:r>
              <a:rPr sz="900" spc="-7" dirty="0">
                <a:solidFill>
                  <a:srgbClr val="1F4A84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1184" y="501284"/>
            <a:ext cx="1751584" cy="53984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67042" y="571480"/>
            <a:ext cx="6098540" cy="462512"/>
          </a:xfrm>
          <a:prstGeom prst="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vert="horz" wrap="square" lIns="0" tIns="16079" rIns="0" bIns="0" rtlCol="0">
            <a:spAutoFit/>
          </a:bodyPr>
          <a:lstStyle/>
          <a:p>
            <a:pPr marL="16925">
              <a:spcBef>
                <a:spcPts val="127"/>
              </a:spcBef>
            </a:pPr>
            <a:r>
              <a:rPr lang="ru-RU" sz="2900" b="1" spc="-33" dirty="0" smtClean="0">
                <a:latin typeface="Arial"/>
                <a:cs typeface="Arial"/>
              </a:rPr>
              <a:t>Аналитика</a:t>
            </a:r>
            <a:r>
              <a:rPr sz="2900" b="1" spc="13" smtClean="0">
                <a:latin typeface="Arial"/>
                <a:cs typeface="Arial"/>
              </a:rPr>
              <a:t> </a:t>
            </a:r>
            <a:endParaRPr sz="2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5274" y="1084763"/>
            <a:ext cx="4651791" cy="544820"/>
          </a:xfrm>
          <a:prstGeom prst="rect">
            <a:avLst/>
          </a:prstGeom>
        </p:spPr>
        <p:txBody>
          <a:bodyPr vert="horz" wrap="square" lIns="0" tIns="108322" rIns="0" bIns="0" rtlCol="0">
            <a:spAutoFit/>
          </a:bodyPr>
          <a:lstStyle/>
          <a:p>
            <a:pPr marL="398591" marR="6770" indent="-382512">
              <a:lnSpc>
                <a:spcPct val="70000"/>
              </a:lnSpc>
              <a:spcBef>
                <a:spcPts val="853"/>
              </a:spcBef>
              <a:buFont typeface="Wingdings"/>
              <a:buChar char=""/>
              <a:tabLst>
                <a:tab pos="398591" algn="l"/>
                <a:tab pos="399437" algn="l"/>
                <a:tab pos="725249" algn="l"/>
                <a:tab pos="1576591" algn="l"/>
                <a:tab pos="2790980" algn="l"/>
              </a:tabLst>
            </a:pPr>
            <a:r>
              <a:rPr sz="2000" spc="-13" dirty="0">
                <a:solidFill>
                  <a:srgbClr val="1F4A84"/>
                </a:solidFill>
                <a:latin typeface="Arial"/>
                <a:cs typeface="Arial"/>
              </a:rPr>
              <a:t>Развитие</a:t>
            </a:r>
            <a:r>
              <a:rPr sz="2000" spc="213" dirty="0">
                <a:solidFill>
                  <a:srgbClr val="1F4A84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1F4A84"/>
                </a:solidFill>
                <a:latin typeface="Arial"/>
                <a:cs typeface="Arial"/>
              </a:rPr>
              <a:t>производственных</a:t>
            </a:r>
            <a:r>
              <a:rPr sz="2000" spc="193" dirty="0">
                <a:solidFill>
                  <a:srgbClr val="1F4A84"/>
                </a:solidFill>
                <a:latin typeface="Arial"/>
                <a:cs typeface="Arial"/>
              </a:rPr>
              <a:t> </a:t>
            </a:r>
            <a:r>
              <a:rPr sz="2000" spc="-7" dirty="0">
                <a:solidFill>
                  <a:srgbClr val="1F4A84"/>
                </a:solidFill>
                <a:latin typeface="Arial"/>
                <a:cs typeface="Arial"/>
              </a:rPr>
              <a:t>сил </a:t>
            </a:r>
            <a:r>
              <a:rPr sz="2000" spc="-533" dirty="0">
                <a:solidFill>
                  <a:srgbClr val="1F4A8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4A84"/>
                </a:solidFill>
                <a:latin typeface="Arial"/>
                <a:cs typeface="Arial"/>
              </a:rPr>
              <a:t>и	рос</a:t>
            </a:r>
            <a:r>
              <a:rPr sz="2000" spc="-40" dirty="0">
                <a:solidFill>
                  <a:srgbClr val="1F4A8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1F4A84"/>
                </a:solidFill>
                <a:latin typeface="Arial"/>
                <a:cs typeface="Arial"/>
              </a:rPr>
              <a:t>а	о</a:t>
            </a:r>
            <a:r>
              <a:rPr sz="2000" spc="-60" dirty="0">
                <a:solidFill>
                  <a:srgbClr val="1F4A8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1F4A84"/>
                </a:solidFill>
                <a:latin typeface="Arial"/>
                <a:cs typeface="Arial"/>
              </a:rPr>
              <a:t>ъем</a:t>
            </a:r>
            <a:r>
              <a:rPr sz="2000" spc="-13" dirty="0">
                <a:solidFill>
                  <a:srgbClr val="1F4A8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1F4A84"/>
                </a:solidFill>
                <a:latin typeface="Arial"/>
                <a:cs typeface="Arial"/>
              </a:rPr>
              <a:t>в	п</a:t>
            </a:r>
            <a:r>
              <a:rPr sz="2000" spc="-40" dirty="0">
                <a:solidFill>
                  <a:srgbClr val="1F4A8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1F4A84"/>
                </a:solidFill>
                <a:latin typeface="Arial"/>
                <a:cs typeface="Arial"/>
              </a:rPr>
              <a:t>тре</a:t>
            </a:r>
            <a:r>
              <a:rPr sz="2000" spc="-100" dirty="0">
                <a:solidFill>
                  <a:srgbClr val="1F4A84"/>
                </a:solidFill>
                <a:latin typeface="Arial"/>
                <a:cs typeface="Arial"/>
              </a:rPr>
              <a:t>б</a:t>
            </a:r>
            <a:r>
              <a:rPr sz="2000" spc="-7" dirty="0">
                <a:solidFill>
                  <a:srgbClr val="1F4A84"/>
                </a:solidFill>
                <a:latin typeface="Arial"/>
                <a:cs typeface="Arial"/>
              </a:rPr>
              <a:t>л</a:t>
            </a:r>
            <a:r>
              <a:rPr sz="2000" spc="7" dirty="0">
                <a:solidFill>
                  <a:srgbClr val="1F4A84"/>
                </a:solidFill>
                <a:latin typeface="Arial"/>
                <a:cs typeface="Arial"/>
              </a:rPr>
              <a:t>е</a:t>
            </a:r>
            <a:r>
              <a:rPr sz="2000" spc="-7" dirty="0">
                <a:solidFill>
                  <a:srgbClr val="1F4A84"/>
                </a:solidFill>
                <a:latin typeface="Arial"/>
                <a:cs typeface="Arial"/>
              </a:rPr>
              <a:t>н</a:t>
            </a:r>
            <a:r>
              <a:rPr sz="2000" spc="-20" dirty="0">
                <a:solidFill>
                  <a:srgbClr val="1F4A8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1F4A84"/>
                </a:solidFill>
                <a:latin typeface="Arial"/>
                <a:cs typeface="Arial"/>
              </a:rPr>
              <a:t>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88919" y="1510957"/>
            <a:ext cx="2457027" cy="540267"/>
          </a:xfrm>
          <a:prstGeom prst="rect">
            <a:avLst/>
          </a:prstGeom>
        </p:spPr>
        <p:txBody>
          <a:bodyPr vert="horz" wrap="square" lIns="0" tIns="108322" rIns="0" bIns="0" rtlCol="0">
            <a:spAutoFit/>
          </a:bodyPr>
          <a:lstStyle/>
          <a:p>
            <a:pPr marL="733711" marR="6770" indent="-717632">
              <a:lnSpc>
                <a:spcPct val="70000"/>
              </a:lnSpc>
              <a:spcBef>
                <a:spcPts val="853"/>
              </a:spcBef>
              <a:tabLst>
                <a:tab pos="632160" algn="l"/>
              </a:tabLst>
            </a:pPr>
            <a:r>
              <a:rPr sz="2000" dirty="0">
                <a:solidFill>
                  <a:srgbClr val="1F4A84"/>
                </a:solidFill>
                <a:latin typeface="Arial"/>
                <a:cs typeface="Arial"/>
              </a:rPr>
              <a:t>к	</a:t>
            </a:r>
            <a:r>
              <a:rPr sz="2000" spc="-27" dirty="0">
                <a:solidFill>
                  <a:srgbClr val="1F4A84"/>
                </a:solidFill>
                <a:latin typeface="Arial"/>
                <a:cs typeface="Arial"/>
              </a:rPr>
              <a:t>в</a:t>
            </a:r>
            <a:r>
              <a:rPr sz="2000" spc="-13" dirty="0">
                <a:solidFill>
                  <a:srgbClr val="1F4A84"/>
                </a:solidFill>
                <a:latin typeface="Arial"/>
                <a:cs typeface="Arial"/>
              </a:rPr>
              <a:t>о</a:t>
            </a:r>
            <a:r>
              <a:rPr sz="2000" spc="-7" dirty="0">
                <a:solidFill>
                  <a:srgbClr val="1F4A84"/>
                </a:solidFill>
                <a:latin typeface="Arial"/>
                <a:cs typeface="Arial"/>
              </a:rPr>
              <a:t>зникн</a:t>
            </a:r>
            <a:r>
              <a:rPr sz="2000" spc="7" dirty="0">
                <a:solidFill>
                  <a:srgbClr val="1F4A84"/>
                </a:solidFill>
                <a:latin typeface="Arial"/>
                <a:cs typeface="Arial"/>
              </a:rPr>
              <a:t>о</a:t>
            </a:r>
            <a:r>
              <a:rPr sz="2000" spc="-27" dirty="0">
                <a:solidFill>
                  <a:srgbClr val="1F4A8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1F4A84"/>
                </a:solidFill>
                <a:latin typeface="Arial"/>
                <a:cs typeface="Arial"/>
              </a:rPr>
              <a:t>е</a:t>
            </a:r>
            <a:r>
              <a:rPr sz="2000" spc="-20" dirty="0">
                <a:solidFill>
                  <a:srgbClr val="1F4A84"/>
                </a:solidFill>
                <a:latin typeface="Arial"/>
                <a:cs typeface="Arial"/>
              </a:rPr>
              <a:t>н</a:t>
            </a:r>
            <a:r>
              <a:rPr sz="2000" spc="-13" dirty="0">
                <a:solidFill>
                  <a:srgbClr val="1F4A8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1F4A84"/>
                </a:solidFill>
                <a:latin typeface="Arial"/>
                <a:cs typeface="Arial"/>
              </a:rPr>
              <a:t>ю  </a:t>
            </a:r>
            <a:r>
              <a:rPr sz="2000" spc="-7" dirty="0">
                <a:solidFill>
                  <a:srgbClr val="1F4A84"/>
                </a:solidFill>
                <a:latin typeface="Arial"/>
                <a:cs typeface="Arial"/>
              </a:rPr>
              <a:t>э</a:t>
            </a:r>
            <a:r>
              <a:rPr sz="2000" spc="20" dirty="0">
                <a:solidFill>
                  <a:srgbClr val="1F4A84"/>
                </a:solidFill>
                <a:latin typeface="Arial"/>
                <a:cs typeface="Arial"/>
              </a:rPr>
              <a:t>к</a:t>
            </a:r>
            <a:r>
              <a:rPr sz="2000" spc="-47" dirty="0">
                <a:solidFill>
                  <a:srgbClr val="1F4A84"/>
                </a:solidFill>
                <a:latin typeface="Arial"/>
                <a:cs typeface="Arial"/>
              </a:rPr>
              <a:t>о</a:t>
            </a:r>
            <a:r>
              <a:rPr sz="2000" spc="13" dirty="0">
                <a:solidFill>
                  <a:srgbClr val="1F4A8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1F4A84"/>
                </a:solidFill>
                <a:latin typeface="Arial"/>
                <a:cs typeface="Arial"/>
              </a:rPr>
              <a:t>огич</a:t>
            </a:r>
            <a:r>
              <a:rPr sz="2000" spc="-13" dirty="0">
                <a:solidFill>
                  <a:srgbClr val="1F4A8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1F4A84"/>
                </a:solidFill>
                <a:latin typeface="Arial"/>
                <a:cs typeface="Arial"/>
              </a:rPr>
              <a:t>с</a:t>
            </a:r>
            <a:r>
              <a:rPr sz="2000" spc="13" dirty="0">
                <a:solidFill>
                  <a:srgbClr val="1F4A8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1F4A84"/>
                </a:solidFill>
                <a:latin typeface="Arial"/>
                <a:cs typeface="Arial"/>
              </a:rPr>
              <a:t>ой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2464" y="1643050"/>
            <a:ext cx="1751383" cy="755754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16925">
              <a:lnSpc>
                <a:spcPts val="2039"/>
              </a:lnSpc>
              <a:spcBef>
                <a:spcPts val="133"/>
              </a:spcBef>
            </a:pPr>
            <a:r>
              <a:rPr sz="2000" spc="-13" dirty="0">
                <a:solidFill>
                  <a:srgbClr val="1F4A84"/>
                </a:solidFill>
                <a:latin typeface="Arial"/>
                <a:cs typeface="Arial"/>
              </a:rPr>
              <a:t>привели</a:t>
            </a:r>
            <a:endParaRPr sz="2000">
              <a:latin typeface="Arial"/>
              <a:cs typeface="Arial"/>
            </a:endParaRPr>
          </a:p>
          <a:p>
            <a:pPr marL="16925" marR="6770">
              <a:lnSpc>
                <a:spcPct val="70000"/>
              </a:lnSpc>
              <a:spcBef>
                <a:spcPts val="360"/>
              </a:spcBef>
            </a:pPr>
            <a:r>
              <a:rPr sz="2000" spc="-47">
                <a:solidFill>
                  <a:srgbClr val="1F4A84"/>
                </a:solidFill>
                <a:latin typeface="Arial"/>
                <a:cs typeface="Arial"/>
              </a:rPr>
              <a:t>г</a:t>
            </a:r>
            <a:r>
              <a:rPr sz="2000" spc="13">
                <a:solidFill>
                  <a:srgbClr val="1F4A84"/>
                </a:solidFill>
                <a:latin typeface="Arial"/>
                <a:cs typeface="Arial"/>
              </a:rPr>
              <a:t>л</a:t>
            </a:r>
            <a:r>
              <a:rPr sz="2000">
                <a:solidFill>
                  <a:srgbClr val="1F4A84"/>
                </a:solidFill>
                <a:latin typeface="Arial"/>
                <a:cs typeface="Arial"/>
              </a:rPr>
              <a:t>о</a:t>
            </a:r>
            <a:r>
              <a:rPr sz="2000" spc="-47">
                <a:solidFill>
                  <a:srgbClr val="1F4A84"/>
                </a:solidFill>
                <a:latin typeface="Arial"/>
                <a:cs typeface="Arial"/>
              </a:rPr>
              <a:t>б</a:t>
            </a:r>
            <a:r>
              <a:rPr sz="2000">
                <a:solidFill>
                  <a:srgbClr val="1F4A84"/>
                </a:solidFill>
                <a:latin typeface="Arial"/>
                <a:cs typeface="Arial"/>
              </a:rPr>
              <a:t>а</a:t>
            </a:r>
            <a:r>
              <a:rPr sz="2000" spc="-7">
                <a:solidFill>
                  <a:srgbClr val="1F4A84"/>
                </a:solidFill>
                <a:latin typeface="Arial"/>
                <a:cs typeface="Arial"/>
              </a:rPr>
              <a:t>льн</a:t>
            </a:r>
            <a:r>
              <a:rPr sz="2000">
                <a:solidFill>
                  <a:srgbClr val="1F4A84"/>
                </a:solidFill>
                <a:latin typeface="Arial"/>
                <a:cs typeface="Arial"/>
              </a:rPr>
              <a:t>ой  </a:t>
            </a:r>
            <a:r>
              <a:rPr sz="2000" spc="-13" smtClean="0">
                <a:solidFill>
                  <a:srgbClr val="1F4A84"/>
                </a:solidFill>
                <a:latin typeface="Arial"/>
                <a:cs typeface="Arial"/>
              </a:rPr>
              <a:t>проблемы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2464" y="2643182"/>
            <a:ext cx="4286280" cy="1043012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R="6770">
              <a:lnSpc>
                <a:spcPts val="2039"/>
              </a:lnSpc>
              <a:spcBef>
                <a:spcPts val="133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1F4A84"/>
                </a:solidFill>
                <a:latin typeface="Arial"/>
                <a:cs typeface="Arial"/>
              </a:rPr>
              <a:t>У</a:t>
            </a:r>
            <a:r>
              <a:rPr lang="ru-RU" sz="2000" spc="160" dirty="0" smtClean="0">
                <a:solidFill>
                  <a:srgbClr val="1F4A84"/>
                </a:solidFill>
                <a:latin typeface="Arial"/>
                <a:cs typeface="Arial"/>
              </a:rPr>
              <a:t> </a:t>
            </a:r>
            <a:r>
              <a:rPr lang="ru-RU" sz="2000" spc="-13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населения</a:t>
            </a:r>
            <a:r>
              <a:rPr lang="ru-RU" sz="2000" spc="167" dirty="0" smtClean="0">
                <a:solidFill>
                  <a:srgbClr val="1F4A84"/>
                </a:solidFill>
                <a:latin typeface="Arial"/>
                <a:cs typeface="Arial"/>
              </a:rPr>
              <a:t> </a:t>
            </a:r>
            <a:r>
              <a:rPr lang="ru-RU" sz="2000" spc="-27" dirty="0" smtClean="0">
                <a:solidFill>
                  <a:srgbClr val="1F4A84"/>
                </a:solidFill>
                <a:latin typeface="Arial"/>
                <a:cs typeface="Arial"/>
              </a:rPr>
              <a:t>отсутствует</a:t>
            </a:r>
            <a:r>
              <a:rPr lang="ru-RU" sz="2000" spc="167" dirty="0" smtClean="0">
                <a:solidFill>
                  <a:srgbClr val="1F4A84"/>
                </a:solidFill>
                <a:latin typeface="Arial"/>
                <a:cs typeface="Arial"/>
              </a:rPr>
              <a:t> </a:t>
            </a:r>
            <a:r>
              <a:rPr lang="ru-RU" sz="2000" spc="-7" dirty="0" smtClean="0">
                <a:solidFill>
                  <a:srgbClr val="1F4A84"/>
                </a:solidFill>
                <a:latin typeface="Arial"/>
                <a:cs typeface="Arial"/>
              </a:rPr>
              <a:t>навыки </a:t>
            </a:r>
            <a:r>
              <a:rPr lang="ru-RU" sz="2000" spc="-7" dirty="0" err="1" smtClean="0">
                <a:solidFill>
                  <a:srgbClr val="1F4A84"/>
                </a:solidFill>
                <a:latin typeface="Arial"/>
                <a:cs typeface="Arial"/>
              </a:rPr>
              <a:t>р</a:t>
            </a:r>
            <a:r>
              <a:rPr sz="2000" spc="-13" smtClean="0">
                <a:solidFill>
                  <a:srgbClr val="1F4A84"/>
                </a:solidFill>
                <a:latin typeface="Arial"/>
                <a:cs typeface="Arial"/>
              </a:rPr>
              <a:t>азумного</a:t>
            </a:r>
            <a:r>
              <a:rPr lang="ru-RU" sz="2000" spc="-13" dirty="0" smtClean="0">
                <a:solidFill>
                  <a:srgbClr val="1F4A84"/>
                </a:solidFill>
                <a:latin typeface="Arial"/>
                <a:cs typeface="Arial"/>
              </a:rPr>
              <a:t> </a:t>
            </a:r>
            <a:r>
              <a:rPr lang="ru-RU" sz="2000" spc="-20" dirty="0" smtClean="0">
                <a:solidFill>
                  <a:srgbClr val="1F4A84"/>
                </a:solidFill>
                <a:latin typeface="Arial"/>
                <a:cs typeface="Arial"/>
              </a:rPr>
              <a:t>потребления, </a:t>
            </a:r>
            <a:r>
              <a:rPr lang="ru-RU" sz="2000" spc="7" dirty="0" smtClean="0">
                <a:solidFill>
                  <a:srgbClr val="1F4A84"/>
                </a:solidFill>
                <a:latin typeface="Arial"/>
                <a:cs typeface="Arial"/>
              </a:rPr>
              <a:t>раздельного с</a:t>
            </a:r>
            <a:r>
              <a:rPr lang="ru-RU" sz="2000" spc="-7" dirty="0" smtClean="0">
                <a:solidFill>
                  <a:srgbClr val="1F4A84"/>
                </a:solidFill>
                <a:latin typeface="Arial"/>
                <a:cs typeface="Arial"/>
              </a:rPr>
              <a:t>б</a:t>
            </a:r>
            <a:r>
              <a:rPr lang="ru-RU" sz="2000" spc="7" dirty="0" smtClean="0">
                <a:solidFill>
                  <a:srgbClr val="1F4A84"/>
                </a:solidFill>
                <a:latin typeface="Arial"/>
                <a:cs typeface="Arial"/>
              </a:rPr>
              <a:t>ор</a:t>
            </a:r>
            <a:r>
              <a:rPr lang="ru-RU" sz="2000" dirty="0" smtClean="0">
                <a:solidFill>
                  <a:srgbClr val="1F4A84"/>
                </a:solidFill>
                <a:latin typeface="Arial"/>
                <a:cs typeface="Arial"/>
              </a:rPr>
              <a:t>а	</a:t>
            </a:r>
            <a:r>
              <a:rPr lang="ru-RU" sz="2000" spc="13" dirty="0" smtClean="0">
                <a:solidFill>
                  <a:srgbClr val="1F4A84"/>
                </a:solidFill>
                <a:latin typeface="Arial"/>
                <a:cs typeface="Arial"/>
              </a:rPr>
              <a:t>м</a:t>
            </a:r>
            <a:r>
              <a:rPr lang="ru-RU" sz="2000" spc="-40" dirty="0" smtClean="0">
                <a:solidFill>
                  <a:srgbClr val="1F4A84"/>
                </a:solidFill>
                <a:latin typeface="Arial"/>
                <a:cs typeface="Arial"/>
              </a:rPr>
              <a:t>у</a:t>
            </a:r>
            <a:r>
              <a:rPr lang="ru-RU" sz="2000" spc="20" dirty="0" smtClean="0">
                <a:solidFill>
                  <a:srgbClr val="1F4A84"/>
                </a:solidFill>
                <a:latin typeface="Arial"/>
                <a:cs typeface="Arial"/>
              </a:rPr>
              <a:t>с</a:t>
            </a:r>
            <a:r>
              <a:rPr lang="ru-RU" sz="2000" dirty="0" smtClean="0">
                <a:solidFill>
                  <a:srgbClr val="1F4A84"/>
                </a:solidFill>
                <a:latin typeface="Arial"/>
                <a:cs typeface="Arial"/>
              </a:rPr>
              <a:t>ора	 и вторичного </a:t>
            </a:r>
            <a:r>
              <a:rPr lang="ru-RU" sz="2000" spc="-13" dirty="0" smtClean="0">
                <a:solidFill>
                  <a:srgbClr val="1F4A84"/>
                </a:solidFill>
                <a:latin typeface="Arial"/>
                <a:cs typeface="Arial"/>
              </a:rPr>
              <a:t>и</a:t>
            </a:r>
            <a:r>
              <a:rPr lang="ru-RU" sz="2000" dirty="0" smtClean="0">
                <a:solidFill>
                  <a:srgbClr val="1F4A84"/>
                </a:solidFill>
                <a:latin typeface="Arial"/>
                <a:cs typeface="Arial"/>
              </a:rPr>
              <a:t>сп</a:t>
            </a:r>
            <a:r>
              <a:rPr lang="ru-RU" sz="2000" spc="-40" dirty="0" smtClean="0">
                <a:solidFill>
                  <a:srgbClr val="1F4A84"/>
                </a:solidFill>
                <a:latin typeface="Arial"/>
                <a:cs typeface="Arial"/>
              </a:rPr>
              <a:t>о</a:t>
            </a:r>
            <a:r>
              <a:rPr lang="ru-RU" sz="2000" spc="-7" dirty="0" smtClean="0">
                <a:solidFill>
                  <a:srgbClr val="1F4A84"/>
                </a:solidFill>
                <a:latin typeface="Arial"/>
                <a:cs typeface="Arial"/>
              </a:rPr>
              <a:t>ль</a:t>
            </a:r>
            <a:r>
              <a:rPr lang="ru-RU" sz="2000" spc="-27" dirty="0" smtClean="0">
                <a:solidFill>
                  <a:srgbClr val="1F4A84"/>
                </a:solidFill>
                <a:latin typeface="Arial"/>
                <a:cs typeface="Arial"/>
              </a:rPr>
              <a:t>з</a:t>
            </a:r>
            <a:r>
              <a:rPr lang="ru-RU" sz="2000" dirty="0" smtClean="0">
                <a:solidFill>
                  <a:srgbClr val="1F4A84"/>
                </a:solidFill>
                <a:latin typeface="Arial"/>
                <a:cs typeface="Arial"/>
              </a:rPr>
              <a:t>о</a:t>
            </a:r>
            <a:r>
              <a:rPr lang="ru-RU" sz="2000" spc="-27" dirty="0" smtClean="0">
                <a:solidFill>
                  <a:srgbClr val="1F4A84"/>
                </a:solidFill>
                <a:latin typeface="Arial"/>
                <a:cs typeface="Arial"/>
              </a:rPr>
              <a:t>в</a:t>
            </a:r>
            <a:r>
              <a:rPr lang="ru-RU" sz="2000" dirty="0" smtClean="0">
                <a:solidFill>
                  <a:srgbClr val="1F4A84"/>
                </a:solidFill>
                <a:latin typeface="Arial"/>
                <a:cs typeface="Arial"/>
              </a:rPr>
              <a:t>а</a:t>
            </a:r>
            <a:r>
              <a:rPr lang="ru-RU" sz="2000" spc="-7" dirty="0" smtClean="0">
                <a:solidFill>
                  <a:srgbClr val="1F4A84"/>
                </a:solidFill>
                <a:latin typeface="Arial"/>
                <a:cs typeface="Arial"/>
              </a:rPr>
              <a:t>н</a:t>
            </a:r>
            <a:r>
              <a:rPr lang="ru-RU" sz="2000" spc="-20" dirty="0" smtClean="0">
                <a:solidFill>
                  <a:srgbClr val="1F4A84"/>
                </a:solidFill>
                <a:latin typeface="Arial"/>
                <a:cs typeface="Arial"/>
              </a:rPr>
              <a:t>и</a:t>
            </a:r>
            <a:r>
              <a:rPr lang="ru-RU" sz="2000" dirty="0" smtClean="0">
                <a:solidFill>
                  <a:srgbClr val="1F4A84"/>
                </a:solidFill>
                <a:latin typeface="Arial"/>
                <a:cs typeface="Arial"/>
              </a:rPr>
              <a:t>я </a:t>
            </a:r>
            <a:r>
              <a:rPr sz="2000" spc="-7" smtClean="0">
                <a:solidFill>
                  <a:srgbClr val="1F4A84"/>
                </a:solidFill>
                <a:latin typeface="Arial"/>
                <a:cs typeface="Arial"/>
              </a:rPr>
              <a:t>ресурсов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9"/>
          <p:cNvGrpSpPr/>
          <p:nvPr/>
        </p:nvGrpSpPr>
        <p:grpSpPr>
          <a:xfrm>
            <a:off x="7453322" y="3929066"/>
            <a:ext cx="4547870" cy="3537585"/>
            <a:chOff x="4596384" y="1610867"/>
            <a:chExt cx="4547870" cy="3537585"/>
          </a:xfrm>
        </p:grpSpPr>
        <p:pic>
          <p:nvPicPr>
            <p:cNvPr id="29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6384" y="4437887"/>
              <a:ext cx="4547615" cy="710183"/>
            </a:xfrm>
            <a:prstGeom prst="rect">
              <a:avLst/>
            </a:prstGeom>
          </p:spPr>
        </p:pic>
        <p:sp>
          <p:nvSpPr>
            <p:cNvPr id="30" name="object 11"/>
            <p:cNvSpPr/>
            <p:nvPr/>
          </p:nvSpPr>
          <p:spPr>
            <a:xfrm>
              <a:off x="4605528" y="1610867"/>
              <a:ext cx="4538980" cy="2836545"/>
            </a:xfrm>
            <a:custGeom>
              <a:avLst/>
              <a:gdLst/>
              <a:ahLst/>
              <a:cxnLst/>
              <a:rect l="l" t="t" r="r" b="b"/>
              <a:pathLst>
                <a:path w="4538980" h="2836545">
                  <a:moveTo>
                    <a:pt x="4538472" y="2593848"/>
                  </a:moveTo>
                  <a:lnTo>
                    <a:pt x="4326636" y="2593848"/>
                  </a:lnTo>
                  <a:lnTo>
                    <a:pt x="4326636" y="131318"/>
                  </a:lnTo>
                  <a:lnTo>
                    <a:pt x="4316323" y="80213"/>
                  </a:lnTo>
                  <a:lnTo>
                    <a:pt x="4288231" y="38468"/>
                  </a:lnTo>
                  <a:lnTo>
                    <a:pt x="4246524" y="10325"/>
                  </a:lnTo>
                  <a:lnTo>
                    <a:pt x="4195445" y="0"/>
                  </a:lnTo>
                  <a:lnTo>
                    <a:pt x="268351" y="0"/>
                  </a:lnTo>
                  <a:lnTo>
                    <a:pt x="217258" y="10325"/>
                  </a:lnTo>
                  <a:lnTo>
                    <a:pt x="175552" y="38468"/>
                  </a:lnTo>
                  <a:lnTo>
                    <a:pt x="147459" y="80213"/>
                  </a:lnTo>
                  <a:lnTo>
                    <a:pt x="137160" y="131318"/>
                  </a:lnTo>
                  <a:lnTo>
                    <a:pt x="137160" y="2593848"/>
                  </a:lnTo>
                  <a:lnTo>
                    <a:pt x="0" y="2593848"/>
                  </a:lnTo>
                  <a:lnTo>
                    <a:pt x="0" y="2675877"/>
                  </a:lnTo>
                  <a:lnTo>
                    <a:pt x="8166" y="2726550"/>
                  </a:lnTo>
                  <a:lnTo>
                    <a:pt x="30911" y="2770543"/>
                  </a:lnTo>
                  <a:lnTo>
                    <a:pt x="65608" y="2805239"/>
                  </a:lnTo>
                  <a:lnTo>
                    <a:pt x="109613" y="2827998"/>
                  </a:lnTo>
                  <a:lnTo>
                    <a:pt x="160274" y="2836164"/>
                  </a:lnTo>
                  <a:lnTo>
                    <a:pt x="4378198" y="2836164"/>
                  </a:lnTo>
                  <a:lnTo>
                    <a:pt x="4428845" y="2828010"/>
                  </a:lnTo>
                  <a:lnTo>
                    <a:pt x="4472851" y="2805265"/>
                  </a:lnTo>
                  <a:lnTo>
                    <a:pt x="4507547" y="2770581"/>
                  </a:lnTo>
                  <a:lnTo>
                    <a:pt x="4530293" y="2726575"/>
                  </a:lnTo>
                  <a:lnTo>
                    <a:pt x="4538472" y="2675877"/>
                  </a:lnTo>
                  <a:lnTo>
                    <a:pt x="4538472" y="2593848"/>
                  </a:lnTo>
                  <a:close/>
                </a:path>
              </a:pathLst>
            </a:custGeom>
            <a:solidFill>
              <a:srgbClr val="344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6425184" y="4178807"/>
              <a:ext cx="901065" cy="90170"/>
            </a:xfrm>
            <a:custGeom>
              <a:avLst/>
              <a:gdLst/>
              <a:ahLst/>
              <a:cxnLst/>
              <a:rect l="l" t="t" r="r" b="b"/>
              <a:pathLst>
                <a:path w="901065" h="90170">
                  <a:moveTo>
                    <a:pt x="900684" y="0"/>
                  </a:moveTo>
                  <a:lnTo>
                    <a:pt x="0" y="0"/>
                  </a:lnTo>
                  <a:lnTo>
                    <a:pt x="56261" y="89916"/>
                  </a:lnTo>
                  <a:lnTo>
                    <a:pt x="848487" y="89916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4863084" y="1770887"/>
              <a:ext cx="3933825" cy="2334895"/>
            </a:xfrm>
            <a:custGeom>
              <a:avLst/>
              <a:gdLst/>
              <a:ahLst/>
              <a:cxnLst/>
              <a:rect l="l" t="t" r="r" b="b"/>
              <a:pathLst>
                <a:path w="3933825" h="2334895">
                  <a:moveTo>
                    <a:pt x="3903980" y="0"/>
                  </a:moveTo>
                  <a:lnTo>
                    <a:pt x="29463" y="0"/>
                  </a:lnTo>
                  <a:lnTo>
                    <a:pt x="18002" y="2317"/>
                  </a:lnTo>
                  <a:lnTo>
                    <a:pt x="8636" y="8636"/>
                  </a:lnTo>
                  <a:lnTo>
                    <a:pt x="2317" y="18002"/>
                  </a:lnTo>
                  <a:lnTo>
                    <a:pt x="0" y="29463"/>
                  </a:lnTo>
                  <a:lnTo>
                    <a:pt x="0" y="2305291"/>
                  </a:lnTo>
                  <a:lnTo>
                    <a:pt x="2317" y="2316738"/>
                  </a:lnTo>
                  <a:lnTo>
                    <a:pt x="8635" y="2326111"/>
                  </a:lnTo>
                  <a:lnTo>
                    <a:pt x="18002" y="2332442"/>
                  </a:lnTo>
                  <a:lnTo>
                    <a:pt x="29463" y="2334768"/>
                  </a:lnTo>
                  <a:lnTo>
                    <a:pt x="3903852" y="2334768"/>
                  </a:lnTo>
                  <a:lnTo>
                    <a:pt x="3915370" y="2332442"/>
                  </a:lnTo>
                  <a:lnTo>
                    <a:pt x="3924744" y="2326111"/>
                  </a:lnTo>
                  <a:lnTo>
                    <a:pt x="3931070" y="2316738"/>
                  </a:lnTo>
                  <a:lnTo>
                    <a:pt x="3933443" y="2305291"/>
                  </a:lnTo>
                  <a:lnTo>
                    <a:pt x="3933443" y="29463"/>
                  </a:lnTo>
                  <a:lnTo>
                    <a:pt x="3931126" y="18002"/>
                  </a:lnTo>
                  <a:lnTo>
                    <a:pt x="3924808" y="8636"/>
                  </a:lnTo>
                  <a:lnTo>
                    <a:pt x="3915441" y="2317"/>
                  </a:lnTo>
                  <a:lnTo>
                    <a:pt x="390398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/>
            <p:nvPr/>
          </p:nvSpPr>
          <p:spPr>
            <a:xfrm>
              <a:off x="4858512" y="1944623"/>
              <a:ext cx="3933825" cy="1955800"/>
            </a:xfrm>
            <a:custGeom>
              <a:avLst/>
              <a:gdLst/>
              <a:ahLst/>
              <a:cxnLst/>
              <a:rect l="l" t="t" r="r" b="b"/>
              <a:pathLst>
                <a:path w="3933825" h="1955800">
                  <a:moveTo>
                    <a:pt x="0" y="1955292"/>
                  </a:moveTo>
                  <a:lnTo>
                    <a:pt x="3933443" y="1955292"/>
                  </a:lnTo>
                  <a:lnTo>
                    <a:pt x="3933443" y="0"/>
                  </a:lnTo>
                  <a:lnTo>
                    <a:pt x="0" y="0"/>
                  </a:lnTo>
                  <a:lnTo>
                    <a:pt x="0" y="1955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5"/>
            <p:cNvSpPr/>
            <p:nvPr/>
          </p:nvSpPr>
          <p:spPr>
            <a:xfrm>
              <a:off x="4858512" y="1828799"/>
              <a:ext cx="3938270" cy="2280285"/>
            </a:xfrm>
            <a:custGeom>
              <a:avLst/>
              <a:gdLst/>
              <a:ahLst/>
              <a:cxnLst/>
              <a:rect l="l" t="t" r="r" b="b"/>
              <a:pathLst>
                <a:path w="3938270" h="2280285">
                  <a:moveTo>
                    <a:pt x="137160" y="31254"/>
                  </a:moveTo>
                  <a:lnTo>
                    <a:pt x="134696" y="19075"/>
                  </a:lnTo>
                  <a:lnTo>
                    <a:pt x="128016" y="9144"/>
                  </a:lnTo>
                  <a:lnTo>
                    <a:pt x="118084" y="2463"/>
                  </a:lnTo>
                  <a:lnTo>
                    <a:pt x="105918" y="0"/>
                  </a:lnTo>
                  <a:lnTo>
                    <a:pt x="93738" y="2463"/>
                  </a:lnTo>
                  <a:lnTo>
                    <a:pt x="83820" y="9144"/>
                  </a:lnTo>
                  <a:lnTo>
                    <a:pt x="77127" y="19075"/>
                  </a:lnTo>
                  <a:lnTo>
                    <a:pt x="74676" y="31254"/>
                  </a:lnTo>
                  <a:lnTo>
                    <a:pt x="77127" y="43421"/>
                  </a:lnTo>
                  <a:lnTo>
                    <a:pt x="83807" y="53340"/>
                  </a:lnTo>
                  <a:lnTo>
                    <a:pt x="93738" y="60032"/>
                  </a:lnTo>
                  <a:lnTo>
                    <a:pt x="105918" y="62484"/>
                  </a:lnTo>
                  <a:lnTo>
                    <a:pt x="118084" y="60032"/>
                  </a:lnTo>
                  <a:lnTo>
                    <a:pt x="128016" y="53352"/>
                  </a:lnTo>
                  <a:lnTo>
                    <a:pt x="134696" y="43421"/>
                  </a:lnTo>
                  <a:lnTo>
                    <a:pt x="137160" y="31254"/>
                  </a:lnTo>
                  <a:close/>
                </a:path>
                <a:path w="3938270" h="2280285">
                  <a:moveTo>
                    <a:pt x="228600" y="31254"/>
                  </a:moveTo>
                  <a:lnTo>
                    <a:pt x="226072" y="19075"/>
                  </a:lnTo>
                  <a:lnTo>
                    <a:pt x="219214" y="9144"/>
                  </a:lnTo>
                  <a:lnTo>
                    <a:pt x="209042" y="2463"/>
                  </a:lnTo>
                  <a:lnTo>
                    <a:pt x="196596" y="0"/>
                  </a:lnTo>
                  <a:lnTo>
                    <a:pt x="184137" y="2463"/>
                  </a:lnTo>
                  <a:lnTo>
                    <a:pt x="173964" y="9144"/>
                  </a:lnTo>
                  <a:lnTo>
                    <a:pt x="167106" y="19075"/>
                  </a:lnTo>
                  <a:lnTo>
                    <a:pt x="164592" y="31254"/>
                  </a:lnTo>
                  <a:lnTo>
                    <a:pt x="167106" y="43421"/>
                  </a:lnTo>
                  <a:lnTo>
                    <a:pt x="173964" y="53340"/>
                  </a:lnTo>
                  <a:lnTo>
                    <a:pt x="184137" y="60032"/>
                  </a:lnTo>
                  <a:lnTo>
                    <a:pt x="196596" y="62484"/>
                  </a:lnTo>
                  <a:lnTo>
                    <a:pt x="209042" y="60032"/>
                  </a:lnTo>
                  <a:lnTo>
                    <a:pt x="219214" y="53352"/>
                  </a:lnTo>
                  <a:lnTo>
                    <a:pt x="226072" y="43421"/>
                  </a:lnTo>
                  <a:lnTo>
                    <a:pt x="228600" y="31254"/>
                  </a:lnTo>
                  <a:close/>
                </a:path>
                <a:path w="3938270" h="2280285">
                  <a:moveTo>
                    <a:pt x="327660" y="31254"/>
                  </a:moveTo>
                  <a:lnTo>
                    <a:pt x="325132" y="19075"/>
                  </a:lnTo>
                  <a:lnTo>
                    <a:pt x="318274" y="9144"/>
                  </a:lnTo>
                  <a:lnTo>
                    <a:pt x="308102" y="2463"/>
                  </a:lnTo>
                  <a:lnTo>
                    <a:pt x="295656" y="0"/>
                  </a:lnTo>
                  <a:lnTo>
                    <a:pt x="283197" y="2463"/>
                  </a:lnTo>
                  <a:lnTo>
                    <a:pt x="273024" y="9144"/>
                  </a:lnTo>
                  <a:lnTo>
                    <a:pt x="266166" y="19075"/>
                  </a:lnTo>
                  <a:lnTo>
                    <a:pt x="263652" y="31254"/>
                  </a:lnTo>
                  <a:lnTo>
                    <a:pt x="266166" y="43421"/>
                  </a:lnTo>
                  <a:lnTo>
                    <a:pt x="273024" y="53340"/>
                  </a:lnTo>
                  <a:lnTo>
                    <a:pt x="283197" y="60032"/>
                  </a:lnTo>
                  <a:lnTo>
                    <a:pt x="295656" y="62484"/>
                  </a:lnTo>
                  <a:lnTo>
                    <a:pt x="308102" y="60032"/>
                  </a:lnTo>
                  <a:lnTo>
                    <a:pt x="318274" y="53352"/>
                  </a:lnTo>
                  <a:lnTo>
                    <a:pt x="325132" y="43421"/>
                  </a:lnTo>
                  <a:lnTo>
                    <a:pt x="327660" y="31254"/>
                  </a:lnTo>
                  <a:close/>
                </a:path>
                <a:path w="3938270" h="2280285">
                  <a:moveTo>
                    <a:pt x="3938016" y="2071116"/>
                  </a:moveTo>
                  <a:lnTo>
                    <a:pt x="0" y="2071116"/>
                  </a:lnTo>
                  <a:lnTo>
                    <a:pt x="0" y="2279904"/>
                  </a:lnTo>
                  <a:lnTo>
                    <a:pt x="3938016" y="2279904"/>
                  </a:lnTo>
                  <a:lnTo>
                    <a:pt x="3938016" y="2071116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6"/>
            <p:cNvSpPr/>
            <p:nvPr/>
          </p:nvSpPr>
          <p:spPr>
            <a:xfrm>
              <a:off x="4974336" y="3991355"/>
              <a:ext cx="3411220" cy="44450"/>
            </a:xfrm>
            <a:custGeom>
              <a:avLst/>
              <a:gdLst/>
              <a:ahLst/>
              <a:cxnLst/>
              <a:rect l="l" t="t" r="r" b="b"/>
              <a:pathLst>
                <a:path w="3411220" h="44450">
                  <a:moveTo>
                    <a:pt x="33528" y="37363"/>
                  </a:moveTo>
                  <a:lnTo>
                    <a:pt x="13208" y="37363"/>
                  </a:lnTo>
                  <a:lnTo>
                    <a:pt x="30734" y="20662"/>
                  </a:lnTo>
                  <a:lnTo>
                    <a:pt x="31877" y="16789"/>
                  </a:lnTo>
                  <a:lnTo>
                    <a:pt x="31877" y="4800"/>
                  </a:lnTo>
                  <a:lnTo>
                    <a:pt x="25781" y="0"/>
                  </a:lnTo>
                  <a:lnTo>
                    <a:pt x="9398" y="0"/>
                  </a:lnTo>
                  <a:lnTo>
                    <a:pt x="3302" y="2679"/>
                  </a:lnTo>
                  <a:lnTo>
                    <a:pt x="0" y="7200"/>
                  </a:lnTo>
                  <a:lnTo>
                    <a:pt x="5588" y="11531"/>
                  </a:lnTo>
                  <a:lnTo>
                    <a:pt x="8001" y="8483"/>
                  </a:lnTo>
                  <a:lnTo>
                    <a:pt x="11557" y="7010"/>
                  </a:lnTo>
                  <a:lnTo>
                    <a:pt x="21082" y="7010"/>
                  </a:lnTo>
                  <a:lnTo>
                    <a:pt x="23876" y="9321"/>
                  </a:lnTo>
                  <a:lnTo>
                    <a:pt x="23876" y="15773"/>
                  </a:lnTo>
                  <a:lnTo>
                    <a:pt x="23114" y="18262"/>
                  </a:lnTo>
                  <a:lnTo>
                    <a:pt x="18923" y="22326"/>
                  </a:lnTo>
                  <a:lnTo>
                    <a:pt x="1651" y="38747"/>
                  </a:lnTo>
                  <a:lnTo>
                    <a:pt x="1651" y="44196"/>
                  </a:lnTo>
                  <a:lnTo>
                    <a:pt x="33528" y="44196"/>
                  </a:lnTo>
                  <a:lnTo>
                    <a:pt x="33528" y="37363"/>
                  </a:lnTo>
                  <a:close/>
                </a:path>
                <a:path w="3411220" h="44450">
                  <a:moveTo>
                    <a:pt x="47244" y="36017"/>
                  </a:moveTo>
                  <a:lnTo>
                    <a:pt x="45212" y="34023"/>
                  </a:lnTo>
                  <a:lnTo>
                    <a:pt x="40132" y="34023"/>
                  </a:lnTo>
                  <a:lnTo>
                    <a:pt x="38100" y="36017"/>
                  </a:lnTo>
                  <a:lnTo>
                    <a:pt x="38100" y="42113"/>
                  </a:lnTo>
                  <a:lnTo>
                    <a:pt x="40132" y="44196"/>
                  </a:lnTo>
                  <a:lnTo>
                    <a:pt x="45212" y="44196"/>
                  </a:lnTo>
                  <a:lnTo>
                    <a:pt x="47142" y="42113"/>
                  </a:lnTo>
                  <a:lnTo>
                    <a:pt x="47244" y="36017"/>
                  </a:lnTo>
                  <a:close/>
                </a:path>
                <a:path w="3411220" h="44450">
                  <a:moveTo>
                    <a:pt x="47244" y="12661"/>
                  </a:moveTo>
                  <a:lnTo>
                    <a:pt x="45212" y="10668"/>
                  </a:lnTo>
                  <a:lnTo>
                    <a:pt x="40132" y="10668"/>
                  </a:lnTo>
                  <a:lnTo>
                    <a:pt x="38100" y="12661"/>
                  </a:lnTo>
                  <a:lnTo>
                    <a:pt x="38100" y="18757"/>
                  </a:lnTo>
                  <a:lnTo>
                    <a:pt x="40132" y="20840"/>
                  </a:lnTo>
                  <a:lnTo>
                    <a:pt x="45212" y="20840"/>
                  </a:lnTo>
                  <a:lnTo>
                    <a:pt x="47155" y="18757"/>
                  </a:lnTo>
                  <a:lnTo>
                    <a:pt x="47244" y="12661"/>
                  </a:lnTo>
                  <a:close/>
                </a:path>
                <a:path w="3411220" h="44450">
                  <a:moveTo>
                    <a:pt x="67056" y="1524"/>
                  </a:moveTo>
                  <a:lnTo>
                    <a:pt x="50292" y="1524"/>
                  </a:lnTo>
                  <a:lnTo>
                    <a:pt x="50292" y="8204"/>
                  </a:lnTo>
                  <a:lnTo>
                    <a:pt x="59182" y="8204"/>
                  </a:lnTo>
                  <a:lnTo>
                    <a:pt x="59182" y="44196"/>
                  </a:lnTo>
                  <a:lnTo>
                    <a:pt x="67056" y="44196"/>
                  </a:lnTo>
                  <a:lnTo>
                    <a:pt x="67056" y="1612"/>
                  </a:lnTo>
                  <a:close/>
                </a:path>
                <a:path w="3411220" h="44450">
                  <a:moveTo>
                    <a:pt x="114300" y="27825"/>
                  </a:moveTo>
                  <a:lnTo>
                    <a:pt x="106553" y="27825"/>
                  </a:lnTo>
                  <a:lnTo>
                    <a:pt x="106553" y="19240"/>
                  </a:lnTo>
                  <a:lnTo>
                    <a:pt x="98933" y="19240"/>
                  </a:lnTo>
                  <a:lnTo>
                    <a:pt x="98933" y="27825"/>
                  </a:lnTo>
                  <a:lnTo>
                    <a:pt x="84709" y="27825"/>
                  </a:lnTo>
                  <a:lnTo>
                    <a:pt x="104902" y="1524"/>
                  </a:lnTo>
                  <a:lnTo>
                    <a:pt x="96139" y="1524"/>
                  </a:lnTo>
                  <a:lnTo>
                    <a:pt x="74676" y="29006"/>
                  </a:lnTo>
                  <a:lnTo>
                    <a:pt x="74676" y="34518"/>
                  </a:lnTo>
                  <a:lnTo>
                    <a:pt x="98552" y="34518"/>
                  </a:lnTo>
                  <a:lnTo>
                    <a:pt x="98552" y="44196"/>
                  </a:lnTo>
                  <a:lnTo>
                    <a:pt x="106426" y="44196"/>
                  </a:lnTo>
                  <a:lnTo>
                    <a:pt x="106426" y="34518"/>
                  </a:lnTo>
                  <a:lnTo>
                    <a:pt x="114173" y="34518"/>
                  </a:lnTo>
                  <a:lnTo>
                    <a:pt x="114300" y="34518"/>
                  </a:lnTo>
                  <a:lnTo>
                    <a:pt x="114300" y="27825"/>
                  </a:lnTo>
                  <a:close/>
                </a:path>
                <a:path w="3411220" h="44450">
                  <a:moveTo>
                    <a:pt x="3410712" y="16764"/>
                  </a:moveTo>
                  <a:lnTo>
                    <a:pt x="182880" y="16764"/>
                  </a:lnTo>
                  <a:lnTo>
                    <a:pt x="182880" y="32004"/>
                  </a:lnTo>
                  <a:lnTo>
                    <a:pt x="3410712" y="32004"/>
                  </a:lnTo>
                  <a:lnTo>
                    <a:pt x="3410712" y="16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/>
            <p:cNvSpPr/>
            <p:nvPr/>
          </p:nvSpPr>
          <p:spPr>
            <a:xfrm>
              <a:off x="5155692" y="3992878"/>
              <a:ext cx="1007744" cy="40005"/>
            </a:xfrm>
            <a:custGeom>
              <a:avLst/>
              <a:gdLst/>
              <a:ahLst/>
              <a:cxnLst/>
              <a:rect l="l" t="t" r="r" b="b"/>
              <a:pathLst>
                <a:path w="1007745" h="40004">
                  <a:moveTo>
                    <a:pt x="1007363" y="0"/>
                  </a:moveTo>
                  <a:lnTo>
                    <a:pt x="0" y="0"/>
                  </a:lnTo>
                  <a:lnTo>
                    <a:pt x="0" y="39625"/>
                  </a:lnTo>
                  <a:lnTo>
                    <a:pt x="1007363" y="39625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DD9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7524" y="3966971"/>
              <a:ext cx="99060" cy="97536"/>
            </a:xfrm>
            <a:prstGeom prst="rect">
              <a:avLst/>
            </a:prstGeom>
          </p:spPr>
        </p:pic>
        <p:sp>
          <p:nvSpPr>
            <p:cNvPr id="38" name="object 19"/>
            <p:cNvSpPr/>
            <p:nvPr/>
          </p:nvSpPr>
          <p:spPr>
            <a:xfrm>
              <a:off x="8432356" y="3962399"/>
              <a:ext cx="292735" cy="97790"/>
            </a:xfrm>
            <a:custGeom>
              <a:avLst/>
              <a:gdLst/>
              <a:ahLst/>
              <a:cxnLst/>
              <a:rect l="l" t="t" r="r" b="b"/>
              <a:pathLst>
                <a:path w="292734" h="97789">
                  <a:moveTo>
                    <a:pt x="33464" y="45135"/>
                  </a:moveTo>
                  <a:lnTo>
                    <a:pt x="32600" y="44411"/>
                  </a:lnTo>
                  <a:lnTo>
                    <a:pt x="27368" y="39954"/>
                  </a:lnTo>
                  <a:lnTo>
                    <a:pt x="25844" y="39954"/>
                  </a:lnTo>
                  <a:lnTo>
                    <a:pt x="25844" y="49047"/>
                  </a:lnTo>
                  <a:lnTo>
                    <a:pt x="25844" y="57962"/>
                  </a:lnTo>
                  <a:lnTo>
                    <a:pt x="22669" y="60782"/>
                  </a:lnTo>
                  <a:lnTo>
                    <a:pt x="17716" y="60871"/>
                  </a:lnTo>
                  <a:lnTo>
                    <a:pt x="12128" y="60871"/>
                  </a:lnTo>
                  <a:lnTo>
                    <a:pt x="8953" y="57594"/>
                  </a:lnTo>
                  <a:lnTo>
                    <a:pt x="8953" y="49326"/>
                  </a:lnTo>
                  <a:lnTo>
                    <a:pt x="12509" y="46228"/>
                  </a:lnTo>
                  <a:lnTo>
                    <a:pt x="22669" y="46228"/>
                  </a:lnTo>
                  <a:lnTo>
                    <a:pt x="25844" y="49047"/>
                  </a:lnTo>
                  <a:lnTo>
                    <a:pt x="25844" y="39954"/>
                  </a:lnTo>
                  <a:lnTo>
                    <a:pt x="14287" y="39954"/>
                  </a:lnTo>
                  <a:lnTo>
                    <a:pt x="10223" y="41414"/>
                  </a:lnTo>
                  <a:lnTo>
                    <a:pt x="7810" y="44411"/>
                  </a:lnTo>
                  <a:lnTo>
                    <a:pt x="7810" y="34505"/>
                  </a:lnTo>
                  <a:lnTo>
                    <a:pt x="12763" y="29502"/>
                  </a:lnTo>
                  <a:lnTo>
                    <a:pt x="23558" y="29502"/>
                  </a:lnTo>
                  <a:lnTo>
                    <a:pt x="26352" y="30048"/>
                  </a:lnTo>
                  <a:lnTo>
                    <a:pt x="28638" y="31584"/>
                  </a:lnTo>
                  <a:lnTo>
                    <a:pt x="29641" y="29502"/>
                  </a:lnTo>
                  <a:lnTo>
                    <a:pt x="31559" y="25590"/>
                  </a:lnTo>
                  <a:lnTo>
                    <a:pt x="28638" y="23774"/>
                  </a:lnTo>
                  <a:lnTo>
                    <a:pt x="24701" y="22860"/>
                  </a:lnTo>
                  <a:lnTo>
                    <a:pt x="20510" y="22860"/>
                  </a:lnTo>
                  <a:lnTo>
                    <a:pt x="0" y="46228"/>
                  </a:lnTo>
                  <a:lnTo>
                    <a:pt x="1155" y="54864"/>
                  </a:lnTo>
                  <a:lnTo>
                    <a:pt x="4724" y="61556"/>
                  </a:lnTo>
                  <a:lnTo>
                    <a:pt x="10426" y="65671"/>
                  </a:lnTo>
                  <a:lnTo>
                    <a:pt x="18097" y="67056"/>
                  </a:lnTo>
                  <a:lnTo>
                    <a:pt x="26733" y="67056"/>
                  </a:lnTo>
                  <a:lnTo>
                    <a:pt x="33464" y="61696"/>
                  </a:lnTo>
                  <a:lnTo>
                    <a:pt x="33464" y="60871"/>
                  </a:lnTo>
                  <a:lnTo>
                    <a:pt x="33464" y="46228"/>
                  </a:lnTo>
                  <a:lnTo>
                    <a:pt x="33464" y="45135"/>
                  </a:lnTo>
                  <a:close/>
                </a:path>
                <a:path w="292734" h="97789">
                  <a:moveTo>
                    <a:pt x="47180" y="58877"/>
                  </a:moveTo>
                  <a:lnTo>
                    <a:pt x="44767" y="56883"/>
                  </a:lnTo>
                  <a:lnTo>
                    <a:pt x="38925" y="56883"/>
                  </a:lnTo>
                  <a:lnTo>
                    <a:pt x="36512" y="58877"/>
                  </a:lnTo>
                  <a:lnTo>
                    <a:pt x="36512" y="64871"/>
                  </a:lnTo>
                  <a:lnTo>
                    <a:pt x="38925" y="67056"/>
                  </a:lnTo>
                  <a:lnTo>
                    <a:pt x="44767" y="67056"/>
                  </a:lnTo>
                  <a:lnTo>
                    <a:pt x="47180" y="64871"/>
                  </a:lnTo>
                  <a:lnTo>
                    <a:pt x="47180" y="58877"/>
                  </a:lnTo>
                  <a:close/>
                </a:path>
                <a:path w="292734" h="97789">
                  <a:moveTo>
                    <a:pt x="47180" y="35521"/>
                  </a:moveTo>
                  <a:lnTo>
                    <a:pt x="44767" y="33528"/>
                  </a:lnTo>
                  <a:lnTo>
                    <a:pt x="38925" y="33528"/>
                  </a:lnTo>
                  <a:lnTo>
                    <a:pt x="36512" y="35521"/>
                  </a:lnTo>
                  <a:lnTo>
                    <a:pt x="36512" y="41529"/>
                  </a:lnTo>
                  <a:lnTo>
                    <a:pt x="38925" y="43700"/>
                  </a:lnTo>
                  <a:lnTo>
                    <a:pt x="44767" y="43700"/>
                  </a:lnTo>
                  <a:lnTo>
                    <a:pt x="47180" y="41529"/>
                  </a:lnTo>
                  <a:lnTo>
                    <a:pt x="47180" y="35521"/>
                  </a:lnTo>
                  <a:close/>
                </a:path>
                <a:path w="292734" h="97789">
                  <a:moveTo>
                    <a:pt x="88328" y="44958"/>
                  </a:moveTo>
                  <a:lnTo>
                    <a:pt x="86931" y="35560"/>
                  </a:lnTo>
                  <a:lnTo>
                    <a:pt x="83718" y="29768"/>
                  </a:lnTo>
                  <a:lnTo>
                    <a:pt x="83083" y="28625"/>
                  </a:lnTo>
                  <a:lnTo>
                    <a:pt x="80073" y="26403"/>
                  </a:lnTo>
                  <a:lnTo>
                    <a:pt x="80073" y="34594"/>
                  </a:lnTo>
                  <a:lnTo>
                    <a:pt x="80073" y="55321"/>
                  </a:lnTo>
                  <a:lnTo>
                    <a:pt x="76009" y="60147"/>
                  </a:lnTo>
                  <a:lnTo>
                    <a:pt x="64071" y="60147"/>
                  </a:lnTo>
                  <a:lnTo>
                    <a:pt x="59880" y="55321"/>
                  </a:lnTo>
                  <a:lnTo>
                    <a:pt x="59880" y="34594"/>
                  </a:lnTo>
                  <a:lnTo>
                    <a:pt x="64071" y="29768"/>
                  </a:lnTo>
                  <a:lnTo>
                    <a:pt x="76009" y="29768"/>
                  </a:lnTo>
                  <a:lnTo>
                    <a:pt x="80073" y="34594"/>
                  </a:lnTo>
                  <a:lnTo>
                    <a:pt x="80073" y="26403"/>
                  </a:lnTo>
                  <a:lnTo>
                    <a:pt x="77279" y="24333"/>
                  </a:lnTo>
                  <a:lnTo>
                    <a:pt x="70040" y="22860"/>
                  </a:lnTo>
                  <a:lnTo>
                    <a:pt x="62788" y="24333"/>
                  </a:lnTo>
                  <a:lnTo>
                    <a:pt x="56984" y="28625"/>
                  </a:lnTo>
                  <a:lnTo>
                    <a:pt x="53136" y="35560"/>
                  </a:lnTo>
                  <a:lnTo>
                    <a:pt x="51752" y="44958"/>
                  </a:lnTo>
                  <a:lnTo>
                    <a:pt x="53136" y="54368"/>
                  </a:lnTo>
                  <a:lnTo>
                    <a:pt x="56984" y="61302"/>
                  </a:lnTo>
                  <a:lnTo>
                    <a:pt x="62788" y="65595"/>
                  </a:lnTo>
                  <a:lnTo>
                    <a:pt x="70040" y="67056"/>
                  </a:lnTo>
                  <a:lnTo>
                    <a:pt x="77279" y="65595"/>
                  </a:lnTo>
                  <a:lnTo>
                    <a:pt x="83083" y="61302"/>
                  </a:lnTo>
                  <a:lnTo>
                    <a:pt x="83718" y="60147"/>
                  </a:lnTo>
                  <a:lnTo>
                    <a:pt x="86931" y="54368"/>
                  </a:lnTo>
                  <a:lnTo>
                    <a:pt x="88328" y="44958"/>
                  </a:lnTo>
                  <a:close/>
                </a:path>
                <a:path w="292734" h="97789">
                  <a:moveTo>
                    <a:pt x="127952" y="44958"/>
                  </a:moveTo>
                  <a:lnTo>
                    <a:pt x="126619" y="35560"/>
                  </a:lnTo>
                  <a:lnTo>
                    <a:pt x="123558" y="29768"/>
                  </a:lnTo>
                  <a:lnTo>
                    <a:pt x="122948" y="28625"/>
                  </a:lnTo>
                  <a:lnTo>
                    <a:pt x="120205" y="26517"/>
                  </a:lnTo>
                  <a:lnTo>
                    <a:pt x="120205" y="34594"/>
                  </a:lnTo>
                  <a:lnTo>
                    <a:pt x="120205" y="55321"/>
                  </a:lnTo>
                  <a:lnTo>
                    <a:pt x="116141" y="60147"/>
                  </a:lnTo>
                  <a:lnTo>
                    <a:pt x="104838" y="60147"/>
                  </a:lnTo>
                  <a:lnTo>
                    <a:pt x="100774" y="55321"/>
                  </a:lnTo>
                  <a:lnTo>
                    <a:pt x="100774" y="34594"/>
                  </a:lnTo>
                  <a:lnTo>
                    <a:pt x="104838" y="29768"/>
                  </a:lnTo>
                  <a:lnTo>
                    <a:pt x="116268" y="29768"/>
                  </a:lnTo>
                  <a:lnTo>
                    <a:pt x="120205" y="34594"/>
                  </a:lnTo>
                  <a:lnTo>
                    <a:pt x="120205" y="26517"/>
                  </a:lnTo>
                  <a:lnTo>
                    <a:pt x="117386" y="24333"/>
                  </a:lnTo>
                  <a:lnTo>
                    <a:pt x="110426" y="22860"/>
                  </a:lnTo>
                  <a:lnTo>
                    <a:pt x="103454" y="24333"/>
                  </a:lnTo>
                  <a:lnTo>
                    <a:pt x="97891" y="28625"/>
                  </a:lnTo>
                  <a:lnTo>
                    <a:pt x="94221" y="35560"/>
                  </a:lnTo>
                  <a:lnTo>
                    <a:pt x="92900" y="44958"/>
                  </a:lnTo>
                  <a:lnTo>
                    <a:pt x="94221" y="54368"/>
                  </a:lnTo>
                  <a:lnTo>
                    <a:pt x="97891" y="61302"/>
                  </a:lnTo>
                  <a:lnTo>
                    <a:pt x="103454" y="65595"/>
                  </a:lnTo>
                  <a:lnTo>
                    <a:pt x="110426" y="67056"/>
                  </a:lnTo>
                  <a:lnTo>
                    <a:pt x="117386" y="65595"/>
                  </a:lnTo>
                  <a:lnTo>
                    <a:pt x="122948" y="61302"/>
                  </a:lnTo>
                  <a:lnTo>
                    <a:pt x="123558" y="60147"/>
                  </a:lnTo>
                  <a:lnTo>
                    <a:pt x="126619" y="54368"/>
                  </a:lnTo>
                  <a:lnTo>
                    <a:pt x="127952" y="44958"/>
                  </a:lnTo>
                  <a:close/>
                </a:path>
                <a:path w="292734" h="97789">
                  <a:moveTo>
                    <a:pt x="225488" y="82702"/>
                  </a:moveTo>
                  <a:lnTo>
                    <a:pt x="197548" y="82702"/>
                  </a:lnTo>
                  <a:lnTo>
                    <a:pt x="197548" y="54864"/>
                  </a:lnTo>
                  <a:lnTo>
                    <a:pt x="182816" y="54864"/>
                  </a:lnTo>
                  <a:lnTo>
                    <a:pt x="182816" y="97536"/>
                  </a:lnTo>
                  <a:lnTo>
                    <a:pt x="225488" y="97536"/>
                  </a:lnTo>
                  <a:lnTo>
                    <a:pt x="225488" y="82702"/>
                  </a:lnTo>
                  <a:close/>
                </a:path>
                <a:path w="292734" h="97789">
                  <a:moveTo>
                    <a:pt x="225488" y="0"/>
                  </a:moveTo>
                  <a:lnTo>
                    <a:pt x="182816" y="0"/>
                  </a:lnTo>
                  <a:lnTo>
                    <a:pt x="182816" y="42672"/>
                  </a:lnTo>
                  <a:lnTo>
                    <a:pt x="197675" y="42672"/>
                  </a:lnTo>
                  <a:lnTo>
                    <a:pt x="197675" y="14770"/>
                  </a:lnTo>
                  <a:lnTo>
                    <a:pt x="225488" y="14770"/>
                  </a:lnTo>
                  <a:lnTo>
                    <a:pt x="225488" y="0"/>
                  </a:lnTo>
                  <a:close/>
                </a:path>
                <a:path w="292734" h="97789">
                  <a:moveTo>
                    <a:pt x="292544" y="54864"/>
                  </a:moveTo>
                  <a:lnTo>
                    <a:pt x="277685" y="54864"/>
                  </a:lnTo>
                  <a:lnTo>
                    <a:pt x="277685" y="82765"/>
                  </a:lnTo>
                  <a:lnTo>
                    <a:pt x="249872" y="82765"/>
                  </a:lnTo>
                  <a:lnTo>
                    <a:pt x="249872" y="97536"/>
                  </a:lnTo>
                  <a:lnTo>
                    <a:pt x="292544" y="97536"/>
                  </a:lnTo>
                  <a:lnTo>
                    <a:pt x="292544" y="54864"/>
                  </a:lnTo>
                  <a:close/>
                </a:path>
                <a:path w="292734" h="97789">
                  <a:moveTo>
                    <a:pt x="292544" y="0"/>
                  </a:moveTo>
                  <a:lnTo>
                    <a:pt x="249872" y="0"/>
                  </a:lnTo>
                  <a:lnTo>
                    <a:pt x="249872" y="14795"/>
                  </a:lnTo>
                  <a:lnTo>
                    <a:pt x="277812" y="14795"/>
                  </a:lnTo>
                  <a:lnTo>
                    <a:pt x="277812" y="42672"/>
                  </a:lnTo>
                  <a:lnTo>
                    <a:pt x="292544" y="42672"/>
                  </a:lnTo>
                  <a:lnTo>
                    <a:pt x="292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0"/>
            <p:cNvSpPr/>
            <p:nvPr/>
          </p:nvSpPr>
          <p:spPr>
            <a:xfrm>
              <a:off x="5050536" y="2074163"/>
              <a:ext cx="463550" cy="401320"/>
            </a:xfrm>
            <a:custGeom>
              <a:avLst/>
              <a:gdLst/>
              <a:ahLst/>
              <a:cxnLst/>
              <a:rect l="l" t="t" r="r" b="b"/>
              <a:pathLst>
                <a:path w="463550" h="401319">
                  <a:moveTo>
                    <a:pt x="347472" y="0"/>
                  </a:moveTo>
                  <a:lnTo>
                    <a:pt x="115824" y="0"/>
                  </a:lnTo>
                  <a:lnTo>
                    <a:pt x="0" y="200406"/>
                  </a:lnTo>
                  <a:lnTo>
                    <a:pt x="115824" y="400812"/>
                  </a:lnTo>
                  <a:lnTo>
                    <a:pt x="347472" y="400812"/>
                  </a:lnTo>
                  <a:lnTo>
                    <a:pt x="463296" y="200406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1"/>
            <p:cNvSpPr/>
            <p:nvPr/>
          </p:nvSpPr>
          <p:spPr>
            <a:xfrm>
              <a:off x="5146655" y="2090959"/>
              <a:ext cx="262255" cy="222885"/>
            </a:xfrm>
            <a:custGeom>
              <a:avLst/>
              <a:gdLst/>
              <a:ahLst/>
              <a:cxnLst/>
              <a:rect l="l" t="t" r="r" b="b"/>
              <a:pathLst>
                <a:path w="262254" h="222885">
                  <a:moveTo>
                    <a:pt x="201664" y="0"/>
                  </a:moveTo>
                  <a:lnTo>
                    <a:pt x="194544" y="345"/>
                  </a:lnTo>
                  <a:lnTo>
                    <a:pt x="187471" y="1619"/>
                  </a:lnTo>
                  <a:lnTo>
                    <a:pt x="167165" y="7619"/>
                  </a:lnTo>
                  <a:lnTo>
                    <a:pt x="160293" y="8985"/>
                  </a:lnTo>
                  <a:lnTo>
                    <a:pt x="150463" y="9413"/>
                  </a:lnTo>
                  <a:lnTo>
                    <a:pt x="140608" y="8604"/>
                  </a:lnTo>
                  <a:lnTo>
                    <a:pt x="120923" y="5556"/>
                  </a:lnTo>
                  <a:lnTo>
                    <a:pt x="110964" y="4546"/>
                  </a:lnTo>
                  <a:lnTo>
                    <a:pt x="74046" y="18041"/>
                  </a:lnTo>
                  <a:lnTo>
                    <a:pt x="60350" y="36282"/>
                  </a:lnTo>
                  <a:lnTo>
                    <a:pt x="52597" y="44545"/>
                  </a:lnTo>
                  <a:lnTo>
                    <a:pt x="40072" y="52516"/>
                  </a:lnTo>
                  <a:lnTo>
                    <a:pt x="26499" y="59166"/>
                  </a:lnTo>
                  <a:lnTo>
                    <a:pt x="14450" y="66887"/>
                  </a:lnTo>
                  <a:lnTo>
                    <a:pt x="6496" y="78073"/>
                  </a:lnTo>
                  <a:lnTo>
                    <a:pt x="4728" y="86973"/>
                  </a:lnTo>
                  <a:lnTo>
                    <a:pt x="5115" y="96218"/>
                  </a:lnTo>
                  <a:lnTo>
                    <a:pt x="6193" y="105630"/>
                  </a:lnTo>
                  <a:lnTo>
                    <a:pt x="6496" y="115030"/>
                  </a:lnTo>
                  <a:lnTo>
                    <a:pt x="5512" y="121711"/>
                  </a:lnTo>
                  <a:lnTo>
                    <a:pt x="2067" y="134836"/>
                  </a:lnTo>
                  <a:lnTo>
                    <a:pt x="654" y="141446"/>
                  </a:lnTo>
                  <a:lnTo>
                    <a:pt x="10179" y="185896"/>
                  </a:lnTo>
                  <a:lnTo>
                    <a:pt x="38500" y="222472"/>
                  </a:lnTo>
                  <a:lnTo>
                    <a:pt x="61106" y="90392"/>
                  </a:lnTo>
                  <a:lnTo>
                    <a:pt x="92856" y="105566"/>
                  </a:lnTo>
                  <a:lnTo>
                    <a:pt x="127178" y="113776"/>
                  </a:lnTo>
                  <a:lnTo>
                    <a:pt x="162690" y="115627"/>
                  </a:lnTo>
                  <a:lnTo>
                    <a:pt x="198012" y="111728"/>
                  </a:lnTo>
                  <a:lnTo>
                    <a:pt x="243986" y="92932"/>
                  </a:lnTo>
                  <a:lnTo>
                    <a:pt x="261864" y="60838"/>
                  </a:lnTo>
                  <a:lnTo>
                    <a:pt x="261004" y="48609"/>
                  </a:lnTo>
                  <a:lnTo>
                    <a:pt x="255329" y="37530"/>
                  </a:lnTo>
                  <a:lnTo>
                    <a:pt x="245796" y="29416"/>
                  </a:lnTo>
                  <a:lnTo>
                    <a:pt x="234215" y="25659"/>
                  </a:lnTo>
                  <a:lnTo>
                    <a:pt x="222396" y="27654"/>
                  </a:lnTo>
                  <a:lnTo>
                    <a:pt x="224565" y="21294"/>
                  </a:lnTo>
                  <a:lnTo>
                    <a:pt x="223650" y="14493"/>
                  </a:lnTo>
                  <a:lnTo>
                    <a:pt x="220235" y="8241"/>
                  </a:lnTo>
                  <a:lnTo>
                    <a:pt x="214903" y="3524"/>
                  </a:lnTo>
                  <a:lnTo>
                    <a:pt x="208545" y="940"/>
                  </a:lnTo>
                  <a:lnTo>
                    <a:pt x="201664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2"/>
            <p:cNvSpPr/>
            <p:nvPr/>
          </p:nvSpPr>
          <p:spPr>
            <a:xfrm>
              <a:off x="5265420" y="2418587"/>
              <a:ext cx="81280" cy="32384"/>
            </a:xfrm>
            <a:custGeom>
              <a:avLst/>
              <a:gdLst/>
              <a:ahLst/>
              <a:cxnLst/>
              <a:rect l="l" t="t" r="r" b="b"/>
              <a:pathLst>
                <a:path w="81279" h="32385">
                  <a:moveTo>
                    <a:pt x="0" y="0"/>
                  </a:moveTo>
                  <a:lnTo>
                    <a:pt x="4262" y="6324"/>
                  </a:lnTo>
                  <a:lnTo>
                    <a:pt x="18097" y="19542"/>
                  </a:lnTo>
                  <a:lnTo>
                    <a:pt x="43076" y="31021"/>
                  </a:lnTo>
                  <a:lnTo>
                    <a:pt x="80771" y="32131"/>
                  </a:lnTo>
                  <a:lnTo>
                    <a:pt x="79628" y="16763"/>
                  </a:lnTo>
                  <a:lnTo>
                    <a:pt x="73080" y="17287"/>
                  </a:lnTo>
                  <a:lnTo>
                    <a:pt x="55530" y="16763"/>
                  </a:lnTo>
                  <a:lnTo>
                    <a:pt x="30122" y="12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9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3"/>
            <p:cNvSpPr/>
            <p:nvPr/>
          </p:nvSpPr>
          <p:spPr>
            <a:xfrm>
              <a:off x="5240528" y="2217292"/>
              <a:ext cx="132080" cy="108585"/>
            </a:xfrm>
            <a:custGeom>
              <a:avLst/>
              <a:gdLst/>
              <a:ahLst/>
              <a:cxnLst/>
              <a:rect l="l" t="t" r="r" b="b"/>
              <a:pathLst>
                <a:path w="132079" h="108585">
                  <a:moveTo>
                    <a:pt x="37465" y="66929"/>
                  </a:moveTo>
                  <a:lnTo>
                    <a:pt x="37084" y="62357"/>
                  </a:lnTo>
                  <a:lnTo>
                    <a:pt x="36576" y="57785"/>
                  </a:lnTo>
                  <a:lnTo>
                    <a:pt x="32512" y="54483"/>
                  </a:lnTo>
                  <a:lnTo>
                    <a:pt x="27813" y="54991"/>
                  </a:lnTo>
                  <a:lnTo>
                    <a:pt x="23241" y="55626"/>
                  </a:lnTo>
                  <a:lnTo>
                    <a:pt x="19939" y="59817"/>
                  </a:lnTo>
                  <a:lnTo>
                    <a:pt x="20320" y="64389"/>
                  </a:lnTo>
                  <a:lnTo>
                    <a:pt x="20828" y="68961"/>
                  </a:lnTo>
                  <a:lnTo>
                    <a:pt x="24892" y="72263"/>
                  </a:lnTo>
                  <a:lnTo>
                    <a:pt x="29464" y="71755"/>
                  </a:lnTo>
                  <a:lnTo>
                    <a:pt x="34163" y="71120"/>
                  </a:lnTo>
                  <a:lnTo>
                    <a:pt x="37465" y="66929"/>
                  </a:lnTo>
                  <a:close/>
                </a:path>
                <a:path w="132079" h="108585">
                  <a:moveTo>
                    <a:pt x="42037" y="41783"/>
                  </a:moveTo>
                  <a:lnTo>
                    <a:pt x="40894" y="40005"/>
                  </a:lnTo>
                  <a:lnTo>
                    <a:pt x="35179" y="36576"/>
                  </a:lnTo>
                  <a:lnTo>
                    <a:pt x="30226" y="34925"/>
                  </a:lnTo>
                  <a:lnTo>
                    <a:pt x="24638" y="35179"/>
                  </a:lnTo>
                  <a:lnTo>
                    <a:pt x="18923" y="35560"/>
                  </a:lnTo>
                  <a:lnTo>
                    <a:pt x="14224" y="37719"/>
                  </a:lnTo>
                  <a:lnTo>
                    <a:pt x="8763" y="41910"/>
                  </a:lnTo>
                  <a:lnTo>
                    <a:pt x="7747" y="43815"/>
                  </a:lnTo>
                  <a:lnTo>
                    <a:pt x="8255" y="44196"/>
                  </a:lnTo>
                  <a:lnTo>
                    <a:pt x="9398" y="45212"/>
                  </a:lnTo>
                  <a:lnTo>
                    <a:pt x="15748" y="40513"/>
                  </a:lnTo>
                  <a:lnTo>
                    <a:pt x="33782" y="39497"/>
                  </a:lnTo>
                  <a:lnTo>
                    <a:pt x="40513" y="43434"/>
                  </a:lnTo>
                  <a:lnTo>
                    <a:pt x="41529" y="42291"/>
                  </a:lnTo>
                  <a:lnTo>
                    <a:pt x="42037" y="41783"/>
                  </a:lnTo>
                  <a:close/>
                </a:path>
                <a:path w="132079" h="108585">
                  <a:moveTo>
                    <a:pt x="42037" y="6223"/>
                  </a:moveTo>
                  <a:lnTo>
                    <a:pt x="39878" y="4445"/>
                  </a:lnTo>
                  <a:lnTo>
                    <a:pt x="35814" y="3048"/>
                  </a:lnTo>
                  <a:lnTo>
                    <a:pt x="31750" y="1778"/>
                  </a:lnTo>
                  <a:lnTo>
                    <a:pt x="25908" y="1143"/>
                  </a:lnTo>
                  <a:lnTo>
                    <a:pt x="19558" y="2286"/>
                  </a:lnTo>
                  <a:lnTo>
                    <a:pt x="13208" y="3302"/>
                  </a:lnTo>
                  <a:lnTo>
                    <a:pt x="7874" y="6096"/>
                  </a:lnTo>
                  <a:lnTo>
                    <a:pt x="4572" y="8636"/>
                  </a:lnTo>
                  <a:lnTo>
                    <a:pt x="1270" y="11303"/>
                  </a:lnTo>
                  <a:lnTo>
                    <a:pt x="0" y="13716"/>
                  </a:lnTo>
                  <a:lnTo>
                    <a:pt x="635" y="14732"/>
                  </a:lnTo>
                  <a:lnTo>
                    <a:pt x="2286" y="16764"/>
                  </a:lnTo>
                  <a:lnTo>
                    <a:pt x="10668" y="13081"/>
                  </a:lnTo>
                  <a:lnTo>
                    <a:pt x="21209" y="11303"/>
                  </a:lnTo>
                  <a:lnTo>
                    <a:pt x="31750" y="9398"/>
                  </a:lnTo>
                  <a:lnTo>
                    <a:pt x="40894" y="9906"/>
                  </a:lnTo>
                  <a:lnTo>
                    <a:pt x="41656" y="7366"/>
                  </a:lnTo>
                  <a:lnTo>
                    <a:pt x="42037" y="6223"/>
                  </a:lnTo>
                  <a:close/>
                </a:path>
                <a:path w="132079" h="108585">
                  <a:moveTo>
                    <a:pt x="103251" y="99060"/>
                  </a:moveTo>
                  <a:lnTo>
                    <a:pt x="101600" y="96139"/>
                  </a:lnTo>
                  <a:lnTo>
                    <a:pt x="100584" y="93599"/>
                  </a:lnTo>
                  <a:lnTo>
                    <a:pt x="95504" y="82169"/>
                  </a:lnTo>
                  <a:lnTo>
                    <a:pt x="84683" y="58712"/>
                  </a:lnTo>
                  <a:lnTo>
                    <a:pt x="77863" y="44678"/>
                  </a:lnTo>
                  <a:lnTo>
                    <a:pt x="72974" y="35356"/>
                  </a:lnTo>
                  <a:lnTo>
                    <a:pt x="70739" y="32131"/>
                  </a:lnTo>
                  <a:lnTo>
                    <a:pt x="71615" y="35979"/>
                  </a:lnTo>
                  <a:lnTo>
                    <a:pt x="75374" y="45770"/>
                  </a:lnTo>
                  <a:lnTo>
                    <a:pt x="81407" y="60121"/>
                  </a:lnTo>
                  <a:lnTo>
                    <a:pt x="89154" y="77597"/>
                  </a:lnTo>
                  <a:lnTo>
                    <a:pt x="92075" y="83693"/>
                  </a:lnTo>
                  <a:lnTo>
                    <a:pt x="94615" y="89408"/>
                  </a:lnTo>
                  <a:lnTo>
                    <a:pt x="97282" y="94869"/>
                  </a:lnTo>
                  <a:lnTo>
                    <a:pt x="98425" y="97663"/>
                  </a:lnTo>
                  <a:lnTo>
                    <a:pt x="99695" y="100076"/>
                  </a:lnTo>
                  <a:lnTo>
                    <a:pt x="99187" y="101727"/>
                  </a:lnTo>
                  <a:lnTo>
                    <a:pt x="98933" y="103378"/>
                  </a:lnTo>
                  <a:lnTo>
                    <a:pt x="96774" y="104013"/>
                  </a:lnTo>
                  <a:lnTo>
                    <a:pt x="85344" y="106172"/>
                  </a:lnTo>
                  <a:lnTo>
                    <a:pt x="79756" y="107569"/>
                  </a:lnTo>
                  <a:lnTo>
                    <a:pt x="79883" y="108077"/>
                  </a:lnTo>
                  <a:lnTo>
                    <a:pt x="80010" y="108585"/>
                  </a:lnTo>
                  <a:lnTo>
                    <a:pt x="102362" y="102743"/>
                  </a:lnTo>
                  <a:lnTo>
                    <a:pt x="103251" y="99060"/>
                  </a:lnTo>
                  <a:close/>
                </a:path>
                <a:path w="132079" h="108585">
                  <a:moveTo>
                    <a:pt x="122809" y="60833"/>
                  </a:moveTo>
                  <a:lnTo>
                    <a:pt x="122428" y="56261"/>
                  </a:lnTo>
                  <a:lnTo>
                    <a:pt x="121920" y="51689"/>
                  </a:lnTo>
                  <a:lnTo>
                    <a:pt x="117856" y="48387"/>
                  </a:lnTo>
                  <a:lnTo>
                    <a:pt x="113157" y="48895"/>
                  </a:lnTo>
                  <a:lnTo>
                    <a:pt x="108585" y="49530"/>
                  </a:lnTo>
                  <a:lnTo>
                    <a:pt x="105283" y="53721"/>
                  </a:lnTo>
                  <a:lnTo>
                    <a:pt x="105664" y="58293"/>
                  </a:lnTo>
                  <a:lnTo>
                    <a:pt x="106172" y="62865"/>
                  </a:lnTo>
                  <a:lnTo>
                    <a:pt x="110236" y="66167"/>
                  </a:lnTo>
                  <a:lnTo>
                    <a:pt x="114808" y="65659"/>
                  </a:lnTo>
                  <a:lnTo>
                    <a:pt x="119507" y="65024"/>
                  </a:lnTo>
                  <a:lnTo>
                    <a:pt x="122809" y="60833"/>
                  </a:lnTo>
                  <a:close/>
                </a:path>
                <a:path w="132079" h="108585">
                  <a:moveTo>
                    <a:pt x="127508" y="7620"/>
                  </a:moveTo>
                  <a:lnTo>
                    <a:pt x="126365" y="5588"/>
                  </a:lnTo>
                  <a:lnTo>
                    <a:pt x="123571" y="3556"/>
                  </a:lnTo>
                  <a:lnTo>
                    <a:pt x="120650" y="1651"/>
                  </a:lnTo>
                  <a:lnTo>
                    <a:pt x="115951" y="0"/>
                  </a:lnTo>
                  <a:lnTo>
                    <a:pt x="110617" y="127"/>
                  </a:lnTo>
                  <a:lnTo>
                    <a:pt x="94488" y="8890"/>
                  </a:lnTo>
                  <a:lnTo>
                    <a:pt x="95250" y="9906"/>
                  </a:lnTo>
                  <a:lnTo>
                    <a:pt x="96901" y="11938"/>
                  </a:lnTo>
                  <a:lnTo>
                    <a:pt x="103378" y="9779"/>
                  </a:lnTo>
                  <a:lnTo>
                    <a:pt x="110998" y="9652"/>
                  </a:lnTo>
                  <a:lnTo>
                    <a:pt x="118745" y="9271"/>
                  </a:lnTo>
                  <a:lnTo>
                    <a:pt x="125349" y="11049"/>
                  </a:lnTo>
                  <a:lnTo>
                    <a:pt x="126873" y="8763"/>
                  </a:lnTo>
                  <a:lnTo>
                    <a:pt x="127508" y="7620"/>
                  </a:lnTo>
                  <a:close/>
                </a:path>
                <a:path w="132079" h="108585">
                  <a:moveTo>
                    <a:pt x="131953" y="34163"/>
                  </a:moveTo>
                  <a:lnTo>
                    <a:pt x="130810" y="32385"/>
                  </a:lnTo>
                  <a:lnTo>
                    <a:pt x="127889" y="30734"/>
                  </a:lnTo>
                  <a:lnTo>
                    <a:pt x="124968" y="28956"/>
                  </a:lnTo>
                  <a:lnTo>
                    <a:pt x="120142" y="27305"/>
                  </a:lnTo>
                  <a:lnTo>
                    <a:pt x="114427" y="27559"/>
                  </a:lnTo>
                  <a:lnTo>
                    <a:pt x="108712" y="27940"/>
                  </a:lnTo>
                  <a:lnTo>
                    <a:pt x="104013" y="30099"/>
                  </a:lnTo>
                  <a:lnTo>
                    <a:pt x="101346" y="32131"/>
                  </a:lnTo>
                  <a:lnTo>
                    <a:pt x="98679" y="34290"/>
                  </a:lnTo>
                  <a:lnTo>
                    <a:pt x="97663" y="36195"/>
                  </a:lnTo>
                  <a:lnTo>
                    <a:pt x="98171" y="36576"/>
                  </a:lnTo>
                  <a:lnTo>
                    <a:pt x="99314" y="37592"/>
                  </a:lnTo>
                  <a:lnTo>
                    <a:pt x="105664" y="32893"/>
                  </a:lnTo>
                  <a:lnTo>
                    <a:pt x="123698" y="31877"/>
                  </a:lnTo>
                  <a:lnTo>
                    <a:pt x="130429" y="35814"/>
                  </a:lnTo>
                  <a:lnTo>
                    <a:pt x="131445" y="34671"/>
                  </a:lnTo>
                  <a:lnTo>
                    <a:pt x="131953" y="34163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4"/>
            <p:cNvSpPr/>
            <p:nvPr/>
          </p:nvSpPr>
          <p:spPr>
            <a:xfrm>
              <a:off x="5149850" y="2296810"/>
              <a:ext cx="48895" cy="60960"/>
            </a:xfrm>
            <a:custGeom>
              <a:avLst/>
              <a:gdLst/>
              <a:ahLst/>
              <a:cxnLst/>
              <a:rect l="l" t="t" r="r" b="b"/>
              <a:pathLst>
                <a:path w="48895" h="60960">
                  <a:moveTo>
                    <a:pt x="31146" y="0"/>
                  </a:moveTo>
                  <a:lnTo>
                    <a:pt x="17144" y="1190"/>
                  </a:lnTo>
                  <a:lnTo>
                    <a:pt x="4095" y="10001"/>
                  </a:lnTo>
                  <a:lnTo>
                    <a:pt x="0" y="31861"/>
                  </a:lnTo>
                  <a:lnTo>
                    <a:pt x="9366" y="53074"/>
                  </a:lnTo>
                  <a:lnTo>
                    <a:pt x="25876" y="60404"/>
                  </a:lnTo>
                  <a:lnTo>
                    <a:pt x="41576" y="59971"/>
                  </a:lnTo>
                  <a:lnTo>
                    <a:pt x="48513" y="57896"/>
                  </a:lnTo>
                  <a:lnTo>
                    <a:pt x="46886" y="48470"/>
                  </a:lnTo>
                  <a:lnTo>
                    <a:pt x="38100" y="1000"/>
                  </a:lnTo>
                  <a:lnTo>
                    <a:pt x="31146" y="0"/>
                  </a:lnTo>
                  <a:close/>
                </a:path>
              </a:pathLst>
            </a:custGeom>
            <a:solidFill>
              <a:srgbClr val="FFB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5"/>
            <p:cNvSpPr/>
            <p:nvPr/>
          </p:nvSpPr>
          <p:spPr>
            <a:xfrm>
              <a:off x="5159883" y="2310129"/>
              <a:ext cx="20320" cy="36195"/>
            </a:xfrm>
            <a:custGeom>
              <a:avLst/>
              <a:gdLst/>
              <a:ahLst/>
              <a:cxnLst/>
              <a:rect l="l" t="t" r="r" b="b"/>
              <a:pathLst>
                <a:path w="20320" h="36194">
                  <a:moveTo>
                    <a:pt x="10159" y="0"/>
                  </a:moveTo>
                  <a:lnTo>
                    <a:pt x="8636" y="381"/>
                  </a:lnTo>
                  <a:lnTo>
                    <a:pt x="5587" y="889"/>
                  </a:lnTo>
                  <a:lnTo>
                    <a:pt x="2920" y="4064"/>
                  </a:lnTo>
                  <a:lnTo>
                    <a:pt x="1904" y="7366"/>
                  </a:lnTo>
                  <a:lnTo>
                    <a:pt x="634" y="10668"/>
                  </a:lnTo>
                  <a:lnTo>
                    <a:pt x="0" y="14731"/>
                  </a:lnTo>
                  <a:lnTo>
                    <a:pt x="634" y="18796"/>
                  </a:lnTo>
                  <a:lnTo>
                    <a:pt x="1650" y="26924"/>
                  </a:lnTo>
                  <a:lnTo>
                    <a:pt x="6603" y="34162"/>
                  </a:lnTo>
                  <a:lnTo>
                    <a:pt x="15366" y="35687"/>
                  </a:lnTo>
                  <a:lnTo>
                    <a:pt x="17652" y="34543"/>
                  </a:lnTo>
                  <a:lnTo>
                    <a:pt x="18922" y="33528"/>
                  </a:lnTo>
                  <a:lnTo>
                    <a:pt x="20192" y="32258"/>
                  </a:lnTo>
                  <a:lnTo>
                    <a:pt x="20319" y="31242"/>
                  </a:lnTo>
                  <a:lnTo>
                    <a:pt x="20065" y="31242"/>
                  </a:lnTo>
                  <a:lnTo>
                    <a:pt x="19557" y="31750"/>
                  </a:lnTo>
                  <a:lnTo>
                    <a:pt x="17271" y="33147"/>
                  </a:lnTo>
                  <a:lnTo>
                    <a:pt x="15366" y="33655"/>
                  </a:lnTo>
                  <a:lnTo>
                    <a:pt x="13080" y="33147"/>
                  </a:lnTo>
                  <a:lnTo>
                    <a:pt x="8636" y="32004"/>
                  </a:lnTo>
                  <a:lnTo>
                    <a:pt x="4444" y="25654"/>
                  </a:lnTo>
                  <a:lnTo>
                    <a:pt x="3555" y="18415"/>
                  </a:lnTo>
                  <a:lnTo>
                    <a:pt x="3047" y="14731"/>
                  </a:lnTo>
                  <a:lnTo>
                    <a:pt x="3555" y="11175"/>
                  </a:lnTo>
                  <a:lnTo>
                    <a:pt x="5333" y="5206"/>
                  </a:lnTo>
                  <a:lnTo>
                    <a:pt x="7238" y="2921"/>
                  </a:lnTo>
                  <a:lnTo>
                    <a:pt x="9270" y="2286"/>
                  </a:lnTo>
                  <a:lnTo>
                    <a:pt x="11302" y="1524"/>
                  </a:lnTo>
                  <a:lnTo>
                    <a:pt x="12953" y="2793"/>
                  </a:lnTo>
                  <a:lnTo>
                    <a:pt x="13462" y="3810"/>
                  </a:lnTo>
                  <a:lnTo>
                    <a:pt x="14096" y="4825"/>
                  </a:lnTo>
                  <a:lnTo>
                    <a:pt x="13969" y="5715"/>
                  </a:lnTo>
                  <a:lnTo>
                    <a:pt x="14224" y="5715"/>
                  </a:lnTo>
                  <a:lnTo>
                    <a:pt x="14986" y="5080"/>
                  </a:lnTo>
                  <a:lnTo>
                    <a:pt x="14224" y="2540"/>
                  </a:lnTo>
                  <a:lnTo>
                    <a:pt x="13715" y="1650"/>
                  </a:lnTo>
                  <a:lnTo>
                    <a:pt x="11556" y="381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EB99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6"/>
            <p:cNvSpPr/>
            <p:nvPr/>
          </p:nvSpPr>
          <p:spPr>
            <a:xfrm>
              <a:off x="5171057" y="2116962"/>
              <a:ext cx="208915" cy="192405"/>
            </a:xfrm>
            <a:custGeom>
              <a:avLst/>
              <a:gdLst/>
              <a:ahLst/>
              <a:cxnLst/>
              <a:rect l="l" t="t" r="r" b="b"/>
              <a:pathLst>
                <a:path w="208914" h="192405">
                  <a:moveTo>
                    <a:pt x="102998" y="0"/>
                  </a:moveTo>
                  <a:lnTo>
                    <a:pt x="62612" y="9810"/>
                  </a:lnTo>
                  <a:lnTo>
                    <a:pt x="29084" y="33908"/>
                  </a:lnTo>
                  <a:lnTo>
                    <a:pt x="5153" y="77307"/>
                  </a:lnTo>
                  <a:lnTo>
                    <a:pt x="0" y="110243"/>
                  </a:lnTo>
                  <a:lnTo>
                    <a:pt x="271" y="126936"/>
                  </a:lnTo>
                  <a:lnTo>
                    <a:pt x="7540" y="167030"/>
                  </a:lnTo>
                  <a:lnTo>
                    <a:pt x="30227" y="192404"/>
                  </a:lnTo>
                  <a:lnTo>
                    <a:pt x="37466" y="185800"/>
                  </a:lnTo>
                  <a:lnTo>
                    <a:pt x="45023" y="129603"/>
                  </a:lnTo>
                  <a:lnTo>
                    <a:pt x="36577" y="82550"/>
                  </a:lnTo>
                  <a:lnTo>
                    <a:pt x="41919" y="74009"/>
                  </a:lnTo>
                  <a:lnTo>
                    <a:pt x="78106" y="53339"/>
                  </a:lnTo>
                  <a:lnTo>
                    <a:pt x="83246" y="54721"/>
                  </a:lnTo>
                  <a:lnTo>
                    <a:pt x="90171" y="57911"/>
                  </a:lnTo>
                  <a:lnTo>
                    <a:pt x="115413" y="72008"/>
                  </a:lnTo>
                  <a:lnTo>
                    <a:pt x="129105" y="77485"/>
                  </a:lnTo>
                  <a:lnTo>
                    <a:pt x="145797" y="80009"/>
                  </a:lnTo>
                  <a:lnTo>
                    <a:pt x="166747" y="77874"/>
                  </a:lnTo>
                  <a:lnTo>
                    <a:pt x="186422" y="71215"/>
                  </a:lnTo>
                  <a:lnTo>
                    <a:pt x="201501" y="61364"/>
                  </a:lnTo>
                  <a:lnTo>
                    <a:pt x="208662" y="49656"/>
                  </a:lnTo>
                  <a:lnTo>
                    <a:pt x="203384" y="41642"/>
                  </a:lnTo>
                  <a:lnTo>
                    <a:pt x="163577" y="12340"/>
                  </a:lnTo>
                  <a:lnTo>
                    <a:pt x="123731" y="779"/>
                  </a:lnTo>
                  <a:lnTo>
                    <a:pt x="102998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7"/>
            <p:cNvSpPr/>
            <p:nvPr/>
          </p:nvSpPr>
          <p:spPr>
            <a:xfrm>
              <a:off x="4863084" y="1738883"/>
              <a:ext cx="3937000" cy="2348865"/>
            </a:xfrm>
            <a:custGeom>
              <a:avLst/>
              <a:gdLst/>
              <a:ahLst/>
              <a:cxnLst/>
              <a:rect l="l" t="t" r="r" b="b"/>
              <a:pathLst>
                <a:path w="3937000" h="2348865">
                  <a:moveTo>
                    <a:pt x="3936492" y="36068"/>
                  </a:moveTo>
                  <a:lnTo>
                    <a:pt x="3933660" y="22021"/>
                  </a:lnTo>
                  <a:lnTo>
                    <a:pt x="3925925" y="10566"/>
                  </a:lnTo>
                  <a:lnTo>
                    <a:pt x="3914470" y="2832"/>
                  </a:lnTo>
                  <a:lnTo>
                    <a:pt x="3900424" y="0"/>
                  </a:lnTo>
                  <a:lnTo>
                    <a:pt x="36068" y="0"/>
                  </a:lnTo>
                  <a:lnTo>
                    <a:pt x="22009" y="2832"/>
                  </a:lnTo>
                  <a:lnTo>
                    <a:pt x="10553" y="10566"/>
                  </a:lnTo>
                  <a:lnTo>
                    <a:pt x="2819" y="22021"/>
                  </a:lnTo>
                  <a:lnTo>
                    <a:pt x="0" y="36068"/>
                  </a:lnTo>
                  <a:lnTo>
                    <a:pt x="0" y="2348484"/>
                  </a:lnTo>
                  <a:lnTo>
                    <a:pt x="3936492" y="2348484"/>
                  </a:lnTo>
                  <a:lnTo>
                    <a:pt x="3936492" y="360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5500" y="2891027"/>
              <a:ext cx="1688592" cy="1123188"/>
            </a:xfrm>
            <a:prstGeom prst="rect">
              <a:avLst/>
            </a:prstGeom>
          </p:spPr>
        </p:pic>
        <p:pic>
          <p:nvPicPr>
            <p:cNvPr id="48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70192" y="1752599"/>
              <a:ext cx="1982723" cy="1487424"/>
            </a:xfrm>
            <a:prstGeom prst="rect">
              <a:avLst/>
            </a:prstGeom>
          </p:spPr>
        </p:pic>
        <p:pic>
          <p:nvPicPr>
            <p:cNvPr id="49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81372" y="1799843"/>
              <a:ext cx="1903476" cy="1427988"/>
            </a:xfrm>
            <a:prstGeom prst="rect">
              <a:avLst/>
            </a:prstGeom>
          </p:spPr>
        </p:pic>
      </p:grpSp>
      <p:sp>
        <p:nvSpPr>
          <p:cNvPr id="51" name="Прямоугольник 50"/>
          <p:cNvSpPr/>
          <p:nvPr/>
        </p:nvSpPr>
        <p:spPr>
          <a:xfrm>
            <a:off x="881026" y="4071942"/>
            <a:ext cx="635798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160" indent="-215265" algn="just">
              <a:lnSpc>
                <a:spcPts val="1639"/>
              </a:lnSpc>
              <a:buFont typeface="Wingdings"/>
              <a:buNone/>
              <a:tabLst>
                <a:tab pos="264795" algn="l"/>
              </a:tabLst>
            </a:pPr>
            <a:r>
              <a:rPr lang="ru-RU" spc="-5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На выходе получим продукт</a:t>
            </a:r>
            <a:r>
              <a:rPr lang="ru-RU" spc="-3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pc="-5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проекта </a:t>
            </a:r>
          </a:p>
          <a:p>
            <a:pPr marL="264160" indent="-215265" algn="just">
              <a:lnSpc>
                <a:spcPts val="1639"/>
              </a:lnSpc>
              <a:buFont typeface="Wingdings"/>
              <a:buNone/>
              <a:tabLst>
                <a:tab pos="264795" algn="l"/>
              </a:tabLst>
            </a:pPr>
            <a:r>
              <a:rPr lang="ru-RU" spc="-5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Мастер-классы по экологическому просвещению: </a:t>
            </a:r>
          </a:p>
          <a:p>
            <a:pPr marL="264160" indent="-215265" algn="just">
              <a:lnSpc>
                <a:spcPts val="1639"/>
              </a:lnSpc>
              <a:buFont typeface="Arial" pitchFamily="34" charset="0"/>
              <a:buChar char="•"/>
              <a:tabLst>
                <a:tab pos="264795" algn="l"/>
              </a:tabLst>
            </a:pPr>
            <a:r>
              <a:rPr lang="ru-RU" spc="-5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«Подари вещам вторую жизнь»</a:t>
            </a:r>
          </a:p>
          <a:p>
            <a:pPr marL="264160" indent="-215265" algn="just">
              <a:lnSpc>
                <a:spcPts val="1639"/>
              </a:lnSpc>
              <a:buFont typeface="Arial" pitchFamily="34" charset="0"/>
              <a:buChar char="•"/>
              <a:tabLst>
                <a:tab pos="264795" algn="l"/>
              </a:tabLst>
            </a:pPr>
            <a:r>
              <a:rPr lang="ru-RU" spc="-5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Ярмарки, фестивали (тематические), </a:t>
            </a:r>
            <a:r>
              <a:rPr lang="ru-RU" spc="-5" dirty="0" err="1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арт-объекты</a:t>
            </a:r>
            <a:r>
              <a:rPr lang="ru-RU" spc="-5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из вторсырья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38150" y="5429264"/>
            <a:ext cx="6643734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895" indent="0" algn="just">
              <a:lnSpc>
                <a:spcPts val="1639"/>
              </a:lnSpc>
              <a:spcBef>
                <a:spcPts val="250"/>
              </a:spcBef>
              <a:buFont typeface="Wingdings"/>
              <a:buNone/>
              <a:tabLst>
                <a:tab pos="264795" algn="l"/>
              </a:tabLst>
            </a:pPr>
            <a:r>
              <a:rPr lang="ru-RU" spc="-5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 результате  проекта произойдет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уменьшение количества отходов, изменится отношение к окружающей природе, </a:t>
            </a:r>
          </a:p>
          <a:p>
            <a:pPr marL="48895" indent="0">
              <a:lnSpc>
                <a:spcPts val="1639"/>
              </a:lnSpc>
              <a:spcBef>
                <a:spcPts val="250"/>
              </a:spcBef>
              <a:buFont typeface="Wingdings"/>
              <a:buNone/>
              <a:tabLst>
                <a:tab pos="264795" algn="l"/>
              </a:tabLs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вырученные средства  пойдут на развитие проекта, благоустройство.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object 23"/>
          <p:cNvSpPr txBox="1"/>
          <p:nvPr/>
        </p:nvSpPr>
        <p:spPr>
          <a:xfrm>
            <a:off x="6667504" y="1071546"/>
            <a:ext cx="4782820" cy="4749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739"/>
              </a:lnSpc>
              <a:spcBef>
                <a:spcPts val="204"/>
              </a:spcBef>
            </a:pPr>
            <a:r>
              <a:rPr sz="2000" spc="-15" dirty="0">
                <a:solidFill>
                  <a:srgbClr val="1F4A84"/>
                </a:solidFill>
                <a:latin typeface="Arial"/>
                <a:cs typeface="Arial"/>
              </a:rPr>
              <a:t>Цели</a:t>
            </a:r>
            <a:r>
              <a:rPr sz="2000" spc="35" dirty="0">
                <a:solidFill>
                  <a:srgbClr val="1F4A8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4A84"/>
                </a:solidFill>
                <a:latin typeface="Arial"/>
                <a:cs typeface="Arial"/>
              </a:rPr>
              <a:t>устойчивого</a:t>
            </a:r>
            <a:r>
              <a:rPr sz="2000" spc="35" dirty="0">
                <a:solidFill>
                  <a:srgbClr val="1F4A8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F4A84"/>
                </a:solidFill>
                <a:latin typeface="Arial"/>
                <a:cs typeface="Arial"/>
              </a:rPr>
              <a:t>развития</a:t>
            </a:r>
            <a:r>
              <a:rPr sz="2000" spc="15" dirty="0">
                <a:solidFill>
                  <a:srgbClr val="1F4A8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F4A84"/>
                </a:solidFill>
                <a:latin typeface="Arial"/>
                <a:cs typeface="Arial"/>
              </a:rPr>
              <a:t>ООН</a:t>
            </a:r>
            <a:r>
              <a:rPr sz="2000" spc="20" dirty="0">
                <a:solidFill>
                  <a:srgbClr val="1F4A8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F4A84"/>
                </a:solidFill>
                <a:latin typeface="Arial"/>
                <a:cs typeface="Arial"/>
              </a:rPr>
              <a:t>соответствующие </a:t>
            </a:r>
            <a:r>
              <a:rPr sz="2000" spc="-405" dirty="0">
                <a:solidFill>
                  <a:srgbClr val="1F4A8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4A84"/>
                </a:solidFill>
                <a:latin typeface="Arial"/>
                <a:cs typeface="Arial"/>
              </a:rPr>
              <a:t>проблеме: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8" name="object 24"/>
          <p:cNvSpPr txBox="1"/>
          <p:nvPr/>
        </p:nvSpPr>
        <p:spPr>
          <a:xfrm>
            <a:off x="6667504" y="1643050"/>
            <a:ext cx="5143536" cy="1878719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2900">
              <a:spcBef>
                <a:spcPts val="85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1F4A84"/>
                </a:solidFill>
                <a:latin typeface="Arial"/>
                <a:cs typeface="Arial"/>
              </a:rPr>
              <a:t>Ответственное </a:t>
            </a:r>
            <a:r>
              <a:rPr sz="2000" spc="-15" dirty="0">
                <a:solidFill>
                  <a:srgbClr val="1F4A84"/>
                </a:solidFill>
                <a:latin typeface="Arial"/>
                <a:cs typeface="Arial"/>
              </a:rPr>
              <a:t>потребление</a:t>
            </a:r>
            <a:r>
              <a:rPr sz="2000" spc="-5" dirty="0">
                <a:solidFill>
                  <a:srgbClr val="1F4A8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4A84"/>
                </a:solidFill>
                <a:latin typeface="Arial"/>
                <a:cs typeface="Arial"/>
              </a:rPr>
              <a:t>и</a:t>
            </a:r>
            <a:r>
              <a:rPr sz="2000" spc="-10" dirty="0">
                <a:solidFill>
                  <a:srgbClr val="1F4A84"/>
                </a:solidFill>
                <a:latin typeface="Arial"/>
                <a:cs typeface="Arial"/>
              </a:rPr>
              <a:t> производство</a:t>
            </a:r>
            <a:endParaRPr sz="2000">
              <a:latin typeface="Arial"/>
              <a:cs typeface="Arial"/>
            </a:endParaRPr>
          </a:p>
          <a:p>
            <a:pPr marL="355600" indent="-342900">
              <a:spcBef>
                <a:spcPts val="755"/>
              </a:spcBef>
              <a:buAutoNum type="arabicPeriod"/>
              <a:tabLst>
                <a:tab pos="354965" algn="l"/>
                <a:tab pos="355600" algn="l"/>
                <a:tab pos="2295525" algn="l"/>
                <a:tab pos="3879215" algn="l"/>
              </a:tabLst>
            </a:pPr>
            <a:r>
              <a:rPr sz="2000" spc="-5" smtClean="0">
                <a:solidFill>
                  <a:srgbClr val="1F4A84"/>
                </a:solidFill>
                <a:latin typeface="Arial"/>
                <a:cs typeface="Arial"/>
              </a:rPr>
              <a:t>Сохранение</a:t>
            </a:r>
            <a:r>
              <a:rPr lang="ru-RU" sz="2000" spc="-5" dirty="0" smtClean="0">
                <a:solidFill>
                  <a:srgbClr val="1F4A84"/>
                </a:solidFill>
                <a:latin typeface="Arial"/>
                <a:cs typeface="Arial"/>
              </a:rPr>
              <a:t> </a:t>
            </a:r>
            <a:r>
              <a:rPr sz="2000" spc="-5" smtClean="0">
                <a:solidFill>
                  <a:srgbClr val="1F4A84"/>
                </a:solidFill>
                <a:latin typeface="Arial"/>
                <a:cs typeface="Arial"/>
              </a:rPr>
              <a:t>экосистем</a:t>
            </a:r>
            <a:endParaRPr lang="ru-RU" sz="2000" spc="-5" dirty="0" smtClean="0">
              <a:solidFill>
                <a:srgbClr val="1F4A84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755"/>
              </a:spcBef>
              <a:buFontTx/>
              <a:buAutoNum type="arabicPeriod"/>
              <a:tabLst>
                <a:tab pos="354965" algn="l"/>
                <a:tab pos="355600" algn="l"/>
                <a:tab pos="2295525" algn="l"/>
                <a:tab pos="3879215" algn="l"/>
              </a:tabLst>
            </a:pPr>
            <a:r>
              <a:rPr lang="ru-RU" sz="2000" spc="-5" dirty="0" smtClean="0">
                <a:solidFill>
                  <a:srgbClr val="1F4A84"/>
                </a:solidFill>
                <a:latin typeface="Arial"/>
                <a:cs typeface="Arial"/>
              </a:rPr>
              <a:t>Уменьшение отходов</a:t>
            </a:r>
            <a:endParaRPr lang="ru-RU" sz="20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54965" algn="l"/>
                <a:tab pos="355600" algn="l"/>
                <a:tab pos="2295525" algn="l"/>
                <a:tab pos="3879215" algn="l"/>
              </a:tabLst>
            </a:pP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360" y="260648"/>
            <a:ext cx="11377264" cy="505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 smtClean="0"/>
              <a:t>План реализации </a:t>
            </a:r>
            <a:r>
              <a:rPr lang="ru-RU" sz="3200" dirty="0" smtClean="0"/>
              <a:t>проекта</a:t>
            </a:r>
            <a:endParaRPr sz="32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"/>
                </a:spcBef>
              </a:pPr>
              <a:t>6</a:t>
            </a:fld>
            <a:endParaRPr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1320805"/>
              </p:ext>
            </p:extLst>
          </p:nvPr>
        </p:nvGraphicFramePr>
        <p:xfrm>
          <a:off x="551384" y="1052736"/>
          <a:ext cx="11089232" cy="559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7546"/>
                <a:gridCol w="3920746"/>
                <a:gridCol w="2284146"/>
                <a:gridCol w="42367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Опрос среди учащихся 1-11 классов «Важность и актуальность проекта»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неделя мая 2022г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анкеты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</a:t>
                      </a:r>
                      <a:r>
                        <a:rPr lang="ru-RU" baseline="0" dirty="0" smtClean="0"/>
                        <a:t> плана  основных  мероприятий проекта и освещение в </a:t>
                      </a:r>
                      <a:r>
                        <a:rPr lang="ru-RU" baseline="0" dirty="0" err="1" smtClean="0"/>
                        <a:t>соц</a:t>
                      </a:r>
                      <a:r>
                        <a:rPr lang="ru-RU" baseline="0" dirty="0" smtClean="0"/>
                        <a:t> сетях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1-2 неделя мая 2022г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Публикации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ru-RU" baseline="0" dirty="0" err="1" smtClean="0"/>
                        <a:t>Инстаграм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Вконтакте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Презентация</a:t>
                      </a:r>
                      <a:r>
                        <a:rPr lang="ru-RU" baseline="0" dirty="0" smtClean="0"/>
                        <a:t> проекта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июля2022г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Увеличение</a:t>
                      </a:r>
                      <a:r>
                        <a:rPr lang="ru-RU" baseline="0" dirty="0" smtClean="0"/>
                        <a:t> численности участников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Акция «Подари вещам вторую жизнь»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 2022г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 средств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Проведение акции милосердия «Обмен вещами»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 2022г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Акция милосердия позволит осуществить обмен  вещей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Акция «Сохраним традиции»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Февраль- март 2023г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Укрепление и сохранение традиций,</a:t>
                      </a:r>
                      <a:r>
                        <a:rPr lang="ru-RU" baseline="0" dirty="0" smtClean="0"/>
                        <a:t> трансляция опыта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Организация ярмарки-распродажи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 2023г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Продажа</a:t>
                      </a:r>
                      <a:r>
                        <a:rPr lang="ru-RU" baseline="0" dirty="0" smtClean="0"/>
                        <a:t> вещей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Размещение информации о реализации проекта в Инстаграм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Увеличение числа подписчиков и заказчиков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Итоги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  <a:r>
                        <a:rPr lang="ru-RU" baseline="0" dirty="0" smtClean="0"/>
                        <a:t> 2023г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9819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26" y="285728"/>
            <a:ext cx="8748184" cy="43985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Инвестиции и партнеры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66712" y="3143248"/>
            <a:ext cx="10712832" cy="257176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Наша уникальность в трансляции и передачи идей проекта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 регионе нет такого опыта.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вырученные средства после проведенной ярмарки, пойдут на благоустройство 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можно тиражировать и масштабировать по районам Ставропольского края, да и в целом по России.</a:t>
            </a:r>
          </a:p>
          <a:p>
            <a:pPr>
              <a:lnSpc>
                <a:spcPct val="107000"/>
              </a:lnSpc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6712" y="857232"/>
            <a:ext cx="99298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1.Платформа «Большая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перемена»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2.Региональный оператор ООО «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Экосити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</a:p>
          <a:p>
            <a:pPr algn="just">
              <a:lnSpc>
                <a:spcPct val="10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Ставропольский край</a:t>
            </a:r>
          </a:p>
          <a:p>
            <a:pPr algn="just">
              <a:lnSpc>
                <a:spcPct val="10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Инвесторами могут выступить наши партнеры</a:t>
            </a:r>
          </a:p>
        </p:txBody>
      </p:sp>
    </p:spTree>
    <p:extLst>
      <p:ext uri="{BB962C8B-B14F-4D97-AF65-F5344CB8AC3E}">
        <p14:creationId xmlns="" xmlns:p14="http://schemas.microsoft.com/office/powerpoint/2010/main" val="40939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7" y="0"/>
            <a:ext cx="8658263" cy="78579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Ожидаемые </a:t>
            </a:r>
            <a:r>
              <a:rPr lang="ru-RU" dirty="0"/>
              <a:t>результаты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07368" y="808543"/>
            <a:ext cx="10712832" cy="2908489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1</a:t>
            </a:r>
            <a:r>
              <a:rPr lang="ru-RU" dirty="0"/>
              <a:t>. </a:t>
            </a:r>
            <a:r>
              <a:rPr lang="ru-RU" dirty="0" smtClean="0"/>
              <a:t>Увеличение количества школьников занятых в социально-значимой деятельности</a:t>
            </a:r>
          </a:p>
          <a:p>
            <a:pPr fontAlgn="base"/>
            <a:r>
              <a:rPr lang="ru-RU" dirty="0" smtClean="0"/>
              <a:t>( на 40%)  </a:t>
            </a:r>
          </a:p>
          <a:p>
            <a:pPr fontAlgn="base"/>
            <a:r>
              <a:rPr lang="ru-RU" dirty="0" smtClean="0"/>
              <a:t>2. </a:t>
            </a:r>
            <a:r>
              <a:rPr lang="ru-RU" dirty="0"/>
              <a:t>Обучение учащихся, </a:t>
            </a:r>
            <a:r>
              <a:rPr lang="ru-RU" dirty="0" smtClean="0"/>
              <a:t>родителей новым </a:t>
            </a:r>
            <a:r>
              <a:rPr lang="ru-RU" dirty="0"/>
              <a:t>видам декоративно-прикладного </a:t>
            </a:r>
            <a:r>
              <a:rPr lang="ru-RU" dirty="0" smtClean="0"/>
              <a:t>искусства (17 % от общего количества жителей населенного пункта);</a:t>
            </a:r>
            <a:endParaRPr lang="ru-RU" dirty="0"/>
          </a:p>
          <a:p>
            <a:pPr fontAlgn="base"/>
            <a:r>
              <a:rPr lang="ru-RU" dirty="0"/>
              <a:t>3</a:t>
            </a:r>
            <a:r>
              <a:rPr lang="ru-RU" dirty="0" smtClean="0"/>
              <a:t>.</a:t>
            </a:r>
            <a:r>
              <a:rPr lang="ru-RU" dirty="0"/>
              <a:t>  </a:t>
            </a:r>
            <a:r>
              <a:rPr lang="ru-RU" dirty="0" smtClean="0"/>
              <a:t>Школьники участвуют в создание </a:t>
            </a:r>
            <a:r>
              <a:rPr lang="ru-RU" dirty="0"/>
              <a:t>новых эксклюзивных </a:t>
            </a:r>
            <a:r>
              <a:rPr lang="ru-RU" dirty="0" smtClean="0"/>
              <a:t>вещей из вторсырья (из 20% старых вещей будут созданы новые)</a:t>
            </a:r>
          </a:p>
          <a:p>
            <a:pPr fontAlgn="base"/>
            <a:r>
              <a:rPr lang="ru-RU" dirty="0" smtClean="0"/>
              <a:t>4.Раскрытие творческого потенциала детей и взрослых увеличится на 32%</a:t>
            </a:r>
            <a:endParaRPr lang="ru-RU" dirty="0"/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717032"/>
            <a:ext cx="2664296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4177667"/>
            <a:ext cx="2808312" cy="2474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9" y="3366884"/>
            <a:ext cx="3168352" cy="3285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71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Words>623</Words>
  <Application>Microsoft Office PowerPoint</Application>
  <PresentationFormat>Произвольный</PresentationFormat>
  <Paragraphs>126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Целевая аудитория </vt:lpstr>
      <vt:lpstr>Наша команда</vt:lpstr>
      <vt:lpstr>Цель проекта:</vt:lpstr>
      <vt:lpstr>Проблема</vt:lpstr>
      <vt:lpstr>Аналитика </vt:lpstr>
      <vt:lpstr>План реализации проекта</vt:lpstr>
      <vt:lpstr>Инвестиции и партнеры</vt:lpstr>
      <vt:lpstr> Ожидаемые результаты проекта: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ewr wer</dc:creator>
  <cp:lastModifiedBy>андрей</cp:lastModifiedBy>
  <cp:revision>45</cp:revision>
  <dcterms:created xsi:type="dcterms:W3CDTF">2021-08-14T13:38:26Z</dcterms:created>
  <dcterms:modified xsi:type="dcterms:W3CDTF">2022-06-12T16:07:01Z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2021-08-14T00:00:00Z</vt:filetime>
  </property>
</Properties>
</file>