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3" r:id="rId2"/>
    <p:sldId id="259" r:id="rId3"/>
    <p:sldId id="267" r:id="rId4"/>
    <p:sldId id="274" r:id="rId5"/>
    <p:sldId id="271" r:id="rId6"/>
    <p:sldId id="27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305D-BE70-4798-A7CE-A6D61D02440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CD5A-2387-40A2-A0B5-A7157654C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305D-BE70-4798-A7CE-A6D61D02440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CD5A-2387-40A2-A0B5-A7157654C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305D-BE70-4798-A7CE-A6D61D02440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CD5A-2387-40A2-A0B5-A7157654C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305D-BE70-4798-A7CE-A6D61D02440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CD5A-2387-40A2-A0B5-A7157654C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305D-BE70-4798-A7CE-A6D61D02440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CD5A-2387-40A2-A0B5-A7157654C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305D-BE70-4798-A7CE-A6D61D02440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CD5A-2387-40A2-A0B5-A7157654C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305D-BE70-4798-A7CE-A6D61D02440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CD5A-2387-40A2-A0B5-A7157654C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305D-BE70-4798-A7CE-A6D61D02440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CD5A-2387-40A2-A0B5-A7157654C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305D-BE70-4798-A7CE-A6D61D02440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CD5A-2387-40A2-A0B5-A7157654C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305D-BE70-4798-A7CE-A6D61D02440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CD5A-2387-40A2-A0B5-A7157654C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305D-BE70-4798-A7CE-A6D61D02440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CD5A-2387-40A2-A0B5-A7157654C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B305D-BE70-4798-A7CE-A6D61D02440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7CD5A-2387-40A2-A0B5-A7157654C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ФГБОУ ВО «Бурятская ГСХА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имени В.Р. Филиппова»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студенческая организация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Улан-Удэ,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656184" cy="1518169"/>
          </a:xfrm>
          <a:prstGeom prst="rect">
            <a:avLst/>
          </a:prstGeom>
        </p:spPr>
      </p:pic>
      <p:pic>
        <p:nvPicPr>
          <p:cNvPr id="5" name="Picture 4" descr="C:\Users\finou\Desktop\03.06.2022 г\з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32856"/>
            <a:ext cx="7776864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55330"/>
            <a:ext cx="2700881" cy="2914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866" y="3755330"/>
            <a:ext cx="2594450" cy="2906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7214" y="3755330"/>
            <a:ext cx="3118014" cy="2906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82" y="151290"/>
            <a:ext cx="1970745" cy="2917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1290"/>
            <a:ext cx="1722147" cy="2821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6" y="151290"/>
            <a:ext cx="2249013" cy="2879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395536" y="3212976"/>
            <a:ext cx="8291264" cy="360040"/>
          </a:xfrm>
        </p:spPr>
        <p:txBody>
          <a:bodyPr>
            <a:no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51290"/>
            <a:ext cx="2264380" cy="2821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5499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Рабочий стол\фотки на презентацию\R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19" y="1124744"/>
            <a:ext cx="4248461" cy="2808312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DOcXEC9OsfY.jpg"/>
          <p:cNvPicPr>
            <a:picLocks noChangeAspect="1" noChangeArrowheads="1"/>
          </p:cNvPicPr>
          <p:nvPr/>
        </p:nvPicPr>
        <p:blipFill rotWithShape="1">
          <a:blip r:embed="rId3" cstate="print"/>
          <a:srcRect l="3057"/>
          <a:stretch/>
        </p:blipFill>
        <p:spPr bwMode="auto">
          <a:xfrm>
            <a:off x="419548" y="1124743"/>
            <a:ext cx="4152451" cy="2788913"/>
          </a:xfrm>
          <a:prstGeom prst="rect">
            <a:avLst/>
          </a:prstGeom>
          <a:noFill/>
        </p:spPr>
      </p:pic>
      <p:pic>
        <p:nvPicPr>
          <p:cNvPr id="16" name="Рисунок 15" descr="C:\Documents and Settings\Admin\Рабочий стол\фотки\14. Республиканский физкультурно-спортивный фестиваль _Ветер Надежд_\DSC_03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548" y="4005064"/>
            <a:ext cx="4152452" cy="256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Documents and Settings\Admin\Рабочий стол\Отчеты по ВР 2019-2020\5-fL3zzY5Z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05064"/>
            <a:ext cx="4176464" cy="256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User\Desktop\O5mNOK61HF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5382"/>
            <a:ext cx="1008112" cy="915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59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15773AB-B678-4DAF-A4B8-3F0BD5C0CC0D}"/>
              </a:ext>
            </a:extLst>
          </p:cNvPr>
          <p:cNvSpPr txBox="1"/>
          <p:nvPr/>
        </p:nvSpPr>
        <p:spPr>
          <a:xfrm>
            <a:off x="2915816" y="260648"/>
            <a:ext cx="442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Добровольческое движение</a:t>
            </a:r>
          </a:p>
        </p:txBody>
      </p:sp>
      <p:pic>
        <p:nvPicPr>
          <p:cNvPr id="6" name="Рисунок 5" descr="Изображение выглядит как дорога, внешний, грузовик, здание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57667690-D07F-4BC3-B05C-02F69B7C2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75" y="638778"/>
            <a:ext cx="2730266" cy="2034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Изображение выглядит как человек, внутренний, пол, потоло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F7CE2BA8-1CE4-492E-B1FB-DEFD9A4F85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6696"/>
            <a:ext cx="2647081" cy="2048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Изображение выглядит как внешний, небо, трава, земля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E5F4917A-0CCD-4A2D-A05F-F0C63CBBAA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3604162"/>
            <a:ext cx="2783550" cy="2034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Изображение выглядит как человек, си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3548B79-D3B7-4E8C-A002-B83127A11E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75" y="3599268"/>
            <a:ext cx="2730266" cy="19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Изображение выглядит как знак, человек, стоит, легкая атлетик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1DA7EAD9-F801-4D64-B0C1-81CB5A514A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13" y="3558303"/>
            <a:ext cx="2880320" cy="1921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961AB1D-853F-4159-9448-593A7EB3B4ED}"/>
              </a:ext>
            </a:extLst>
          </p:cNvPr>
          <p:cNvSpPr txBox="1"/>
          <p:nvPr/>
        </p:nvSpPr>
        <p:spPr>
          <a:xfrm>
            <a:off x="539552" y="2686312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Дружи с финансами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7484F96-26A5-4CE0-B256-CD74C67E3FBA}"/>
              </a:ext>
            </a:extLst>
          </p:cNvPr>
          <p:cNvSpPr txBox="1"/>
          <p:nvPr/>
        </p:nvSpPr>
        <p:spPr>
          <a:xfrm>
            <a:off x="3419872" y="2686312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БГСХА – доноры крови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EF11C0C-2150-40E2-98E1-88D1159E2E62}"/>
              </a:ext>
            </a:extLst>
          </p:cNvPr>
          <p:cNvSpPr txBox="1"/>
          <p:nvPr/>
        </p:nvSpPr>
        <p:spPr>
          <a:xfrm>
            <a:off x="467544" y="580526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Центра Здоровья и Центра профилактики ВИЧ-СПИД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456C98C-0A4B-4822-B907-BE8B871AB6BD}"/>
              </a:ext>
            </a:extLst>
          </p:cNvPr>
          <p:cNvSpPr txBox="1"/>
          <p:nvPr/>
        </p:nvSpPr>
        <p:spPr>
          <a:xfrm>
            <a:off x="3779911" y="5805264"/>
            <a:ext cx="1679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Победы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9276D31-04E7-44DE-ACED-D12A3D9D8095}"/>
              </a:ext>
            </a:extLst>
          </p:cNvPr>
          <p:cNvSpPr txBox="1"/>
          <p:nvPr/>
        </p:nvSpPr>
        <p:spPr>
          <a:xfrm>
            <a:off x="6300192" y="5877272"/>
            <a:ext cx="27835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Противопожарный добровольческий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корпус</a:t>
            </a:r>
          </a:p>
        </p:txBody>
      </p:sp>
      <p:pic>
        <p:nvPicPr>
          <p:cNvPr id="26" name="Рисунок 25" descr="Изображение выглядит как здание, небо, внешний, челове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88C9FD56-EBAD-4EBA-BD69-C0001B3981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596284"/>
            <a:ext cx="2855560" cy="2090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CE7F622-53DE-4F52-8458-AF522AE0F199}"/>
              </a:ext>
            </a:extLst>
          </p:cNvPr>
          <p:cNvSpPr txBox="1"/>
          <p:nvPr/>
        </p:nvSpPr>
        <p:spPr>
          <a:xfrm>
            <a:off x="6372201" y="2780928"/>
            <a:ext cx="2465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«Чудо для малышей», детский дом «Малышок» и «Аистенок»</a:t>
            </a:r>
          </a:p>
        </p:txBody>
      </p:sp>
    </p:spTree>
    <p:extLst>
      <p:ext uri="{BB962C8B-B14F-4D97-AF65-F5344CB8AC3E}">
        <p14:creationId xmlns="" xmlns:p14="http://schemas.microsoft.com/office/powerpoint/2010/main" val="428075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7" y="2272937"/>
            <a:ext cx="2772309" cy="23693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35944" cy="20271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1"/>
            <a:ext cx="3096344" cy="20271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2276872"/>
            <a:ext cx="3042084" cy="2365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61" y="4775354"/>
            <a:ext cx="2780715" cy="20295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80" y="2276872"/>
            <a:ext cx="2752756" cy="23653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4775356"/>
            <a:ext cx="3043785" cy="20295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59" y="116631"/>
            <a:ext cx="2844317" cy="20231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75353"/>
            <a:ext cx="2735944" cy="20295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2270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557064"/>
            <a:ext cx="8458200" cy="4960168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/>
          </a:p>
        </p:txBody>
      </p:sp>
      <p:pic>
        <p:nvPicPr>
          <p:cNvPr id="6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8344" y="0"/>
            <a:ext cx="1169690" cy="1268760"/>
          </a:xfrm>
          <a:prstGeom prst="rect">
            <a:avLst/>
          </a:prstGeom>
        </p:spPr>
      </p:pic>
      <p:sp>
        <p:nvSpPr>
          <p:cNvPr id="5" name="Блок-схема: перфолента 4"/>
          <p:cNvSpPr/>
          <p:nvPr/>
        </p:nvSpPr>
        <p:spPr>
          <a:xfrm>
            <a:off x="0" y="0"/>
            <a:ext cx="6671435" cy="1218470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404664"/>
            <a:ext cx="6228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Добровольческая деятельность</a:t>
            </a:r>
            <a:endParaRPr lang="ru-RU" sz="2800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6101568"/>
            <a:ext cx="8820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По волонтерской деятельности приняли участие в 32 мероприятиях с охватом 360 участников и по пропаганде ЗОЖ - 18 мероприятий с участием 850 студентов.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C:\Users\finou\Desktop\ВР и МП\турдовое воспита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1"/>
            <a:ext cx="3816424" cy="1872207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68760"/>
            <a:ext cx="397751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 descr="C:\Users\finou\Desktop\03.06.2022 г\признани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84984"/>
            <a:ext cx="1944216" cy="2736304"/>
          </a:xfrm>
          <a:prstGeom prst="rect">
            <a:avLst/>
          </a:prstGeom>
          <a:noFill/>
        </p:spPr>
      </p:pic>
      <p:pic>
        <p:nvPicPr>
          <p:cNvPr id="17" name="Picture 4" descr="C:\Users\finou\Desktop\03.06.2022 г\диплом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284984"/>
            <a:ext cx="1761974" cy="2736304"/>
          </a:xfrm>
          <a:prstGeom prst="rect">
            <a:avLst/>
          </a:prstGeom>
          <a:noFill/>
        </p:spPr>
      </p:pic>
      <p:pic>
        <p:nvPicPr>
          <p:cNvPr id="35845" name="Picture 5" descr="C:\Users\finou\Desktop\03.06.2022 г\диплом 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3284984"/>
            <a:ext cx="1784333" cy="2736304"/>
          </a:xfrm>
          <a:prstGeom prst="rect">
            <a:avLst/>
          </a:prstGeom>
          <a:noFill/>
        </p:spPr>
      </p:pic>
      <p:pic>
        <p:nvPicPr>
          <p:cNvPr id="35846" name="Picture 6" descr="C:\Users\finou\Desktop\03.06.2022 г\диплом 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3284984"/>
            <a:ext cx="2520280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163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75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ФГБОУ ВО «Бурятская ГСХА  имени В.Р. Филиппова»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Спортивные результаты</dc:title>
  <dc:creator>sas kar</dc:creator>
  <cp:lastModifiedBy>sas kar</cp:lastModifiedBy>
  <cp:revision>47</cp:revision>
  <dcterms:created xsi:type="dcterms:W3CDTF">2021-09-19T15:11:35Z</dcterms:created>
  <dcterms:modified xsi:type="dcterms:W3CDTF">2023-03-14T06:48:05Z</dcterms:modified>
</cp:coreProperties>
</file>