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9" r:id="rId2"/>
    <p:sldId id="268" r:id="rId3"/>
    <p:sldId id="258" r:id="rId4"/>
    <p:sldId id="270" r:id="rId5"/>
    <p:sldId id="27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-508" y="-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87B2A-6EFC-4645-BE7F-C67DE1BA920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5871-B53C-4159-9206-5DFAFBB4A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BB0AB5-F2C4-4B41-A6AF-93224C31A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F04F8E7-6693-4DE9-A9EF-E317A0D16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81CE4C8-3A42-4994-BE37-B8D9427C7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CBD2-AE35-4BE1-8CE1-429A829E20B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1C96F9D-B08C-4CAF-A096-DDDE076D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BA0A993-F08D-469B-98D4-CF21DB50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74D0-8A91-49A8-B8D3-28BAB64CD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407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07BBA7-CA64-4384-99E0-5E5F76AD2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9DD291B-6605-452F-8CCC-778A4E03F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FB969F0-DDCC-4A75-878B-1D5B1716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CBD2-AE35-4BE1-8CE1-429A829E20B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809092-C6EF-4088-9ACE-CDFC76B27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AB20984-B445-47B9-A0FF-9506FB8FA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74D0-8A91-49A8-B8D3-28BAB64CD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62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6095A84-5A3A-4CB1-8F36-D9FB27B3B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127F753-A570-475B-8B5E-159AD60B5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C04E29-18AD-481C-A6E4-601F7AEB3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CBD2-AE35-4BE1-8CE1-429A829E20B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B072D9-A167-4F56-8374-4C9789F8D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4FB772A-574F-4A26-B20F-992A8193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74D0-8A91-49A8-B8D3-28BAB64CD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102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3ABA30-6508-4B42-B567-5C5C3666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9EEF20-3374-40E2-8A74-D2B286D43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1D409F-1AAC-46D8-A345-50E25E269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CBD2-AE35-4BE1-8CE1-429A829E20B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1FE4C0-362A-4585-9F62-6BFDF959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D65ECF0-7A6E-4DC3-B423-6AE00137C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74D0-8A91-49A8-B8D3-28BAB64CD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365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27C63E-DB78-4B96-9360-846DC1BD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4481AD3-9545-4B4B-92C2-6046A729B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80D280A-E55B-4EA6-8EE3-7316D859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CBD2-AE35-4BE1-8CE1-429A829E20B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AEEB15-5861-4DB5-B71E-90D62861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5C6CFA-6F31-495B-B20B-B0E824F4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74D0-8A91-49A8-B8D3-28BAB64CD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11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5EE5A6-1ABE-4176-8B63-BF9BE930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3C8DBDE-D787-45AC-9996-FBF9AD58B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DC5748E-61DF-4993-9E9A-3B2FFC84C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FAEA8E9-4687-4F13-8BBE-822704095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CBD2-AE35-4BE1-8CE1-429A829E20B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787B0D0-9689-40FE-9CB1-48C7D6ED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E77A18C-8702-4960-A8D9-F8F63E93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74D0-8A91-49A8-B8D3-28BAB64CD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712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DB6BCC-5944-4A5B-B6DE-EE623029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F8DB2DC-DC97-4899-A705-A66D25CAB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1988719-D4B2-4C4A-92F7-8FE1D1212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76F8A66-FC07-4CF2-A83D-E89751A9F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2E358D2-DD84-4C81-B828-6CBD29F75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70A0FC0-FD86-4243-9221-741B5B883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CBD2-AE35-4BE1-8CE1-429A829E20B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D9BE0E3-8F4D-4BDB-8354-4111FD6D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5265C86-34B1-4CA0-925B-A57D8136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74D0-8A91-49A8-B8D3-28BAB64CD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130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07E3D2-A945-4723-B2D7-C9DFF717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F1E90D3-09AD-4A04-8FCB-0FD5F331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CBD2-AE35-4BE1-8CE1-429A829E20B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A881103-3629-4906-BEE7-E98797E2F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160C1E3-6E76-4486-8969-6992F2DA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74D0-8A91-49A8-B8D3-28BAB64CD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089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2AAF526-34E9-4352-8D17-11D8CBCFB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CBD2-AE35-4BE1-8CE1-429A829E20B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80AF106-6048-47F9-98B1-E58475D80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80078D8-4ECA-45B9-9D43-D892253B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74D0-8A91-49A8-B8D3-28BAB64CD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867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0A5C77-95A8-4A1A-A4F9-9FFB3B42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AB3274-E556-46D3-83AA-9CB4C4E3C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C9D77DC-7B00-49F6-A81B-690D977CB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D45DAEC-C069-476E-AD7E-9F326A748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CBD2-AE35-4BE1-8CE1-429A829E20B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D311568-8CF1-4495-969C-73818A19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CAED2BC-845C-49EB-8876-3B041F24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74D0-8A91-49A8-B8D3-28BAB64CD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911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2D0472-1004-40A4-8C85-497F5F49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3201093-05F1-4B28-B568-CBC3BB12F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D5659E3-6094-4C6F-9B28-D40EF3921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DCDB19C-4000-4D72-AAEE-EF2833EA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CBD2-AE35-4BE1-8CE1-429A829E20B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4E46B4E-284C-4180-ADA8-6B626309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F6FE010-8F82-40DC-B650-4DAC4237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74D0-8A91-49A8-B8D3-28BAB64CD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992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88264C-FAA9-4B10-9793-FC025330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D9AEECC-2F42-4939-BA48-438661C09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E86A0AD-3273-43D2-B232-077ECF741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CBD2-AE35-4BE1-8CE1-429A829E20B2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59ACD09-FA99-43AB-A87B-DDD0D05B4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AD5C62B-FF1E-4C23-891F-098F9D1BE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D74D0-8A91-49A8-B8D3-28BAB64CD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197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vk.com/club19035730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Приглашаем к сотрудничеству!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G_3514 - копия (2) - копи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555" y="1580444"/>
            <a:ext cx="6186311" cy="428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87822" y="1163179"/>
            <a:ext cx="484293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Целью создания АНО является предоставление услуг в области развития: коммуникативной компетенции; социально полезной активности (добровольчества, инклюзии, наставничества, творчества); гармонизации отношений человека с миром; профилактики социального одиночества, социальной отчужденности и травли различных групп граждан, по тем или иным причинам испытывающих сложности в общении с другими людьми.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0400" y="436032"/>
            <a:ext cx="2405591" cy="286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1\Desktop\итоговый отчет\волонтеры\k2z5NJy6NJ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5068" y="3481467"/>
            <a:ext cx="5994400" cy="3376533"/>
          </a:xfrm>
          <a:prstGeom prst="rect">
            <a:avLst/>
          </a:prstGeom>
          <a:noFill/>
        </p:spPr>
      </p:pic>
      <p:pic>
        <p:nvPicPr>
          <p:cNvPr id="1028" name="Picture 4" descr="C:\Users\1\Desktop\студен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41211"/>
            <a:ext cx="5981700" cy="2514600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083733" y="562682"/>
            <a:ext cx="8873067" cy="566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«</a:t>
            </a:r>
            <a:r>
              <a:rPr kumimoji="0" lang="ru-RU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Инва-волонтеры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Карелии и партнеры»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/>
            </a:r>
            <a:b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 descr="C:\Users\1\Desktop\итоговый отчет\волонтеры\пробон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647" y="3565971"/>
            <a:ext cx="5458531" cy="32763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Инклюзивные добровольческие практики 2022 года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34267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Автономная некоммерческая организация служба по развитию коммуникативной компетентности «Контакт»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83112" y="959556"/>
            <a:ext cx="36801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проект поддержан Министерством социальной защиты   Республики Карелия  по государственной программе Российской Федерации «Доступная среда» в номинации «Развитие волонтерской деятельности в отношении инвалидов».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АНО\проектная деятельность\проекты 2020-2021\презид 2020-2021\другие фото\фотки итоговые\1 - копия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04917" cy="1952978"/>
          </a:xfrm>
          <a:prstGeom prst="rect">
            <a:avLst/>
          </a:prstGeom>
          <a:noFill/>
        </p:spPr>
      </p:pic>
      <p:pic>
        <p:nvPicPr>
          <p:cNvPr id="6" name="Picture 2" descr="C:\Users\user\Desktop\новое\титульный лист сай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5621" y="2839767"/>
            <a:ext cx="10646164" cy="4799855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73E96C-336E-4A8E-A28F-905C8D907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844" y="203199"/>
            <a:ext cx="7665156" cy="14874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chemeClr val="accent1"/>
                </a:solidFill>
                <a:ea typeface="Arial" panose="020B0604020202020204" pitchFamily="34" charset="0"/>
              </a:rPr>
              <a:t>«</a:t>
            </a:r>
            <a:r>
              <a:rPr lang="ru-RU" sz="27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Конструктивный диалог в студенческом общежитии»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реализован АНО СРКК «Контакт» 2020 -2021 г.г. </a:t>
            </a:r>
            <a:b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использованием гранта Президента Российской Федерации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A25619-A961-4771-92B9-217D97878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3557" y="1444978"/>
            <a:ext cx="4628444" cy="22690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</a:rPr>
              <a:t>история о том, как студенты средних профессиональных образовательных организаций, проживающие в общежитиях четырех СПО, объединились, создали волонтерское сообщество, организовали и провели социальные инклюзивные практики общения для школьников </a:t>
            </a:r>
            <a:r>
              <a:rPr lang="ru-RU" sz="2000" dirty="0" smtClean="0">
                <a:latin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</a:rPr>
              <a:t>ОВЗ/инвалидностью.</a:t>
            </a:r>
          </a:p>
        </p:txBody>
      </p:sp>
      <p:pic>
        <p:nvPicPr>
          <p:cNvPr id="1027" name="Picture 3" descr="C:\Users\user\Documents\АНО\проектная деятельность\проекты 2020-2021\презид 2020-2021\другие фото\фотки итоговые\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68271"/>
            <a:ext cx="7449722" cy="4989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41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Добавляйтесь к нам в социальных сетях! </a:t>
            </a:r>
            <a:r>
              <a:rPr lang="en-US" b="1" dirty="0" smtClean="0">
                <a:solidFill>
                  <a:srgbClr val="0070C0"/>
                </a:solidFill>
                <a:hlinkClick r:id="rId2"/>
              </a:rPr>
              <a:t>https://vk.com/club190357308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1\Desktop\5PbwJbwd4Y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Добавляйтесь к нам в социальных сетях!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1\Desktop\2022-07-11_13-38-3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656" y="1825625"/>
            <a:ext cx="6984687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179</Words>
  <Application>Microsoft Office PowerPoint</Application>
  <PresentationFormat>Произвольный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Приглашаем к сотрудничеству!</vt:lpstr>
      <vt:lpstr>Слайд 2</vt:lpstr>
      <vt:lpstr>«Конструктивный диалог в студенческом общежитии» реализован АНО СРКК «Контакт» 2020 -2021 г.г.  с использованием гранта Президента Российской Федерации </vt:lpstr>
      <vt:lpstr>Добавляйтесь к нам в социальных сетях! https://vk.com/club190357308 </vt:lpstr>
      <vt:lpstr>Добавляйтесь к нам в социальных сетях!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«Инва-волонтеры Карелии и партнеры»</dc:title>
  <dc:creator>Любовь Чехонина</dc:creator>
  <cp:lastModifiedBy>1</cp:lastModifiedBy>
  <cp:revision>39</cp:revision>
  <dcterms:created xsi:type="dcterms:W3CDTF">2022-02-16T09:50:40Z</dcterms:created>
  <dcterms:modified xsi:type="dcterms:W3CDTF">2023-03-16T10:45:25Z</dcterms:modified>
</cp:coreProperties>
</file>