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64" r:id="rId2"/>
    <p:sldId id="256" r:id="rId3"/>
    <p:sldId id="265" r:id="rId4"/>
    <p:sldId id="276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7" r:id="rId14"/>
    <p:sldId id="275" r:id="rId15"/>
    <p:sldId id="267" r:id="rId16"/>
    <p:sldId id="278" r:id="rId17"/>
    <p:sldId id="279" r:id="rId18"/>
    <p:sldId id="280" r:id="rId19"/>
    <p:sldId id="282" r:id="rId20"/>
    <p:sldId id="281" r:id="rId21"/>
    <p:sldId id="26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35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6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390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52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519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020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759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90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43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8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6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69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08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27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4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8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2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59988" y="3144028"/>
            <a:ext cx="10255348" cy="145610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УРОКИ</a:t>
            </a:r>
            <a:b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ФИНАНСОВОЙ ГРАМОТНОСТИ</a:t>
            </a:r>
            <a:endParaRPr lang="ru-RU" sz="4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105271" y="5512265"/>
            <a:ext cx="8915399" cy="134573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Добро.Центр ЗАТО Звёздный</a:t>
            </a:r>
          </a:p>
          <a:p>
            <a:pPr algn="ctr"/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Проект «Финансовая грамотность от А до Я»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0" r="25412" b="3619"/>
          <a:stretch/>
        </p:blipFill>
        <p:spPr bwMode="auto">
          <a:xfrm>
            <a:off x="3193367" y="110919"/>
            <a:ext cx="6739208" cy="3330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55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9815" y="624110"/>
            <a:ext cx="9464797" cy="1509490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Зарплата, пенсия, стипендия – это разные виды:</a:t>
            </a:r>
            <a:b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9815" y="2555630"/>
            <a:ext cx="8915400" cy="3777622"/>
          </a:xfrm>
        </p:spPr>
        <p:txBody>
          <a:bodyPr/>
          <a:lstStyle/>
          <a:p>
            <a:pPr fontAlgn="base"/>
            <a:r>
              <a:rPr lang="ru-RU" sz="5400" b="1" dirty="0" smtClean="0"/>
              <a:t>а</a:t>
            </a:r>
            <a:r>
              <a:rPr lang="ru-RU" sz="5400" b="1" dirty="0"/>
              <a:t>)  доходов</a:t>
            </a:r>
          </a:p>
          <a:p>
            <a:pPr fontAlgn="base"/>
            <a:r>
              <a:rPr lang="ru-RU" sz="5400" b="1" dirty="0"/>
              <a:t>б)  расходов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2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869" y="624110"/>
            <a:ext cx="9661744" cy="2752136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7) Как называется денежное вознаграждение художников, поэтов и музыкантов за проделанную работу:</a:t>
            </a:r>
            <a:b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2869" y="3681045"/>
            <a:ext cx="8915400" cy="3777622"/>
          </a:xfrm>
        </p:spPr>
        <p:txBody>
          <a:bodyPr/>
          <a:lstStyle/>
          <a:p>
            <a:r>
              <a:rPr lang="ru-RU" sz="5400" b="1" dirty="0" smtClean="0"/>
              <a:t>а</a:t>
            </a:r>
            <a:r>
              <a:rPr lang="ru-RU" sz="5400" b="1" dirty="0"/>
              <a:t>)  грант</a:t>
            </a:r>
            <a:br>
              <a:rPr lang="ru-RU" sz="5400" b="1" dirty="0"/>
            </a:br>
            <a:r>
              <a:rPr lang="ru-RU" sz="5400" b="1" dirty="0"/>
              <a:t>б)  премия</a:t>
            </a:r>
            <a:br>
              <a:rPr lang="ru-RU" sz="5400" b="1" dirty="0"/>
            </a:br>
            <a:r>
              <a:rPr lang="ru-RU" sz="5400" b="1" dirty="0"/>
              <a:t>в)  гонорар.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15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811" y="652245"/>
            <a:ext cx="9392749" cy="2048752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8)  Какой период времени считается самым удобным для составления бюджета:</a:t>
            </a:r>
            <a:b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6843" y="2879187"/>
            <a:ext cx="8915400" cy="3777622"/>
          </a:xfrm>
        </p:spPr>
        <p:txBody>
          <a:bodyPr/>
          <a:lstStyle/>
          <a:p>
            <a:r>
              <a:rPr lang="ru-RU" sz="5400" b="1" dirty="0" smtClean="0"/>
              <a:t>а</a:t>
            </a:r>
            <a:r>
              <a:rPr lang="ru-RU" sz="5400" b="1" dirty="0"/>
              <a:t>) 1 месяц</a:t>
            </a:r>
            <a:br>
              <a:rPr lang="ru-RU" sz="5400" b="1" dirty="0"/>
            </a:br>
            <a:r>
              <a:rPr lang="ru-RU" sz="5400" b="1" dirty="0" smtClean="0"/>
              <a:t>  б</a:t>
            </a:r>
            <a:r>
              <a:rPr lang="ru-RU" sz="5400" b="1" dirty="0"/>
              <a:t>) 1 год</a:t>
            </a:r>
            <a:br>
              <a:rPr lang="ru-RU" sz="5400" b="1" dirty="0"/>
            </a:br>
            <a:r>
              <a:rPr lang="ru-RU" sz="5400" b="1" dirty="0" smtClean="0"/>
              <a:t>  в</a:t>
            </a:r>
            <a:r>
              <a:rPr lang="ru-RU" sz="5400" b="1" dirty="0"/>
              <a:t>) 1 неделя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4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9821" y="1726810"/>
            <a:ext cx="10716821" cy="2310618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Экономические загадки</a:t>
            </a:r>
            <a:endParaRPr lang="ru-RU" sz="7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06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4394" y="196947"/>
            <a:ext cx="9774286" cy="640080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На </a:t>
            </a:r>
            <a:r>
              <a:rPr lang="ru-RU" sz="3200" b="1" dirty="0"/>
              <a:t>товаре быть должна обязательно… </a:t>
            </a:r>
            <a:endParaRPr lang="ru-RU" sz="3200" b="1" dirty="0" smtClean="0"/>
          </a:p>
          <a:p>
            <a:pPr marL="0" indent="0">
              <a:buNone/>
            </a:pPr>
            <a:endParaRPr lang="ru-RU" sz="1100" b="1" dirty="0" smtClean="0"/>
          </a:p>
          <a:p>
            <a:r>
              <a:rPr lang="ru-RU" sz="3200" b="1" dirty="0"/>
              <a:t>Как ребёнка нет без мамы,   </a:t>
            </a:r>
            <a:r>
              <a:rPr lang="ru-RU" sz="3200" b="1" dirty="0" smtClean="0"/>
              <a:t>сбыта </a:t>
            </a:r>
            <a:r>
              <a:rPr lang="ru-RU" sz="3200" b="1" dirty="0"/>
              <a:t>нету без… </a:t>
            </a:r>
            <a:endParaRPr lang="ru-RU" sz="3200" b="1" dirty="0" smtClean="0"/>
          </a:p>
          <a:p>
            <a:pPr marL="0" indent="0">
              <a:buNone/>
            </a:pPr>
            <a:endParaRPr lang="ru-RU" sz="1100" b="1" dirty="0" smtClean="0"/>
          </a:p>
          <a:p>
            <a:r>
              <a:rPr lang="ru-RU" sz="3200" b="1" dirty="0"/>
              <a:t>Мебель купили, одежду, посуду. 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/>
              <a:t> </a:t>
            </a:r>
            <a:r>
              <a:rPr lang="ru-RU" sz="3200" b="1" dirty="0" smtClean="0"/>
              <a:t>  брали </a:t>
            </a:r>
            <a:r>
              <a:rPr lang="ru-RU" sz="3200" b="1" dirty="0"/>
              <a:t>для этого в банке мы… </a:t>
            </a:r>
            <a:endParaRPr lang="ru-RU" sz="3200" b="1" dirty="0" smtClean="0"/>
          </a:p>
          <a:p>
            <a:pPr marL="0" indent="0">
              <a:buNone/>
            </a:pPr>
            <a:endParaRPr lang="ru-RU" sz="1100" b="1" dirty="0" smtClean="0"/>
          </a:p>
          <a:p>
            <a:r>
              <a:rPr lang="ru-RU" sz="3200" b="1" dirty="0"/>
              <a:t>И врачу, и акробату  </a:t>
            </a:r>
            <a:r>
              <a:rPr lang="ru-RU" sz="3200" b="1" dirty="0" smtClean="0"/>
              <a:t>выдают </a:t>
            </a:r>
            <a:r>
              <a:rPr lang="ru-RU" sz="3200" b="1" dirty="0"/>
              <a:t>за труд … </a:t>
            </a:r>
            <a:endParaRPr lang="ru-RU" sz="3200" b="1" dirty="0" smtClean="0"/>
          </a:p>
          <a:p>
            <a:endParaRPr lang="ru-RU" sz="1100" b="1" dirty="0" smtClean="0"/>
          </a:p>
          <a:p>
            <a:r>
              <a:rPr lang="ru-RU" sz="3200" b="1" dirty="0"/>
              <a:t>Чтобы партнёров не мучили споры,  </a:t>
            </a:r>
            <a:r>
              <a:rPr lang="ru-RU" sz="3200" b="1" dirty="0" smtClean="0"/>
              <a:t>пишут </a:t>
            </a:r>
            <a:r>
              <a:rPr lang="ru-RU" sz="3200" b="1" dirty="0"/>
              <a:t>юристы для них … </a:t>
            </a:r>
          </a:p>
        </p:txBody>
      </p:sp>
    </p:spTree>
    <p:extLst>
      <p:ext uri="{BB962C8B-B14F-4D97-AF65-F5344CB8AC3E}">
        <p14:creationId xmlns:p14="http://schemas.microsoft.com/office/powerpoint/2010/main" val="90835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9821" y="1726809"/>
            <a:ext cx="10716821" cy="2971799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Загадочные финансы</a:t>
            </a:r>
          </a:p>
        </p:txBody>
      </p:sp>
    </p:spTree>
    <p:extLst>
      <p:ext uri="{BB962C8B-B14F-4D97-AF65-F5344CB8AC3E}">
        <p14:creationId xmlns:p14="http://schemas.microsoft.com/office/powerpoint/2010/main" val="33652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6260" y="159875"/>
            <a:ext cx="10086534" cy="3563373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все на свете продается и покупается. Есть на земле то, что ни за какие деньги не купишь. Чтобы убедиться в 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этом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 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закончите 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фразы:</a:t>
            </a:r>
            <a:b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9483" y="3723248"/>
            <a:ext cx="11052517" cy="2860431"/>
          </a:xfrm>
        </p:spPr>
        <p:txBody>
          <a:bodyPr>
            <a:noAutofit/>
          </a:bodyPr>
          <a:lstStyle/>
          <a:p>
            <a:r>
              <a:rPr lang="ru-RU" sz="3900" b="1" dirty="0" smtClean="0"/>
              <a:t>за </a:t>
            </a:r>
            <a:r>
              <a:rPr lang="ru-RU" sz="3900" b="1" dirty="0"/>
              <a:t>деньги можно купить </a:t>
            </a:r>
            <a:r>
              <a:rPr lang="ru-RU" sz="3900" b="1" dirty="0" smtClean="0"/>
              <a:t>лекарство, но …</a:t>
            </a:r>
          </a:p>
          <a:p>
            <a:r>
              <a:rPr lang="ru-RU" sz="3900" b="1" dirty="0"/>
              <a:t>за деньги можно купить </a:t>
            </a:r>
            <a:r>
              <a:rPr lang="ru-RU" sz="3900" b="1" dirty="0" smtClean="0"/>
              <a:t>поцелуй, но …</a:t>
            </a:r>
          </a:p>
          <a:p>
            <a:r>
              <a:rPr lang="ru-RU" sz="3900" b="1" dirty="0"/>
              <a:t>за деньги можно купить </a:t>
            </a:r>
            <a:r>
              <a:rPr lang="ru-RU" sz="3900" b="1" dirty="0" smtClean="0"/>
              <a:t>часы, но … </a:t>
            </a:r>
            <a:endParaRPr lang="ru-RU" sz="3900" b="1" dirty="0"/>
          </a:p>
        </p:txBody>
      </p:sp>
    </p:spTree>
    <p:extLst>
      <p:ext uri="{BB962C8B-B14F-4D97-AF65-F5344CB8AC3E}">
        <p14:creationId xmlns:p14="http://schemas.microsoft.com/office/powerpoint/2010/main" val="95146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9821" y="1726809"/>
            <a:ext cx="10716821" cy="2971799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Эрудиты </a:t>
            </a:r>
            <a:r>
              <a:rPr lang="ru-RU" sz="8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8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8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финансов</a:t>
            </a:r>
            <a:endParaRPr lang="ru-RU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948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6259" y="492369"/>
            <a:ext cx="10044332" cy="6231988"/>
          </a:xfrm>
        </p:spPr>
        <p:txBody>
          <a:bodyPr>
            <a:noAutofit/>
          </a:bodyPr>
          <a:lstStyle/>
          <a:p>
            <a:r>
              <a:rPr lang="ru-RU" sz="4400" b="1" dirty="0"/>
              <a:t>И очень длинная табуретка, и маленький магазин. Что это? </a:t>
            </a:r>
            <a:endParaRPr lang="ru-RU" sz="4400" b="1" dirty="0" smtClean="0"/>
          </a:p>
          <a:p>
            <a:pPr lvl="0"/>
            <a:r>
              <a:rPr lang="ru-RU" sz="4400" b="1" dirty="0"/>
              <a:t>У какого русского художника-иконописца была «валютная» фамилия</a:t>
            </a:r>
            <a:r>
              <a:rPr lang="ru-RU" sz="4400" b="1" dirty="0" smtClean="0"/>
              <a:t>?</a:t>
            </a:r>
          </a:p>
          <a:p>
            <a:pPr lvl="0"/>
            <a:r>
              <a:rPr lang="ru-RU" sz="4400" b="1" dirty="0"/>
              <a:t>Что проверяют, не отходя от кассы? </a:t>
            </a:r>
            <a:endParaRPr lang="ru-RU" sz="4400" b="1" dirty="0" smtClean="0"/>
          </a:p>
          <a:p>
            <a:pPr lvl="0"/>
            <a:r>
              <a:rPr lang="ru-RU" sz="4400" b="1" dirty="0"/>
              <a:t>Где цену набивают молотком? </a:t>
            </a:r>
          </a:p>
          <a:p>
            <a:endParaRPr lang="ru-RU" sz="3900" b="1" dirty="0"/>
          </a:p>
        </p:txBody>
      </p:sp>
    </p:spTree>
    <p:extLst>
      <p:ext uri="{BB962C8B-B14F-4D97-AF65-F5344CB8AC3E}">
        <p14:creationId xmlns:p14="http://schemas.microsoft.com/office/powerpoint/2010/main" val="362478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9821" y="1726809"/>
            <a:ext cx="10716821" cy="2971799"/>
          </a:xfrm>
        </p:spPr>
        <p:txBody>
          <a:bodyPr>
            <a:noAutofit/>
          </a:bodyPr>
          <a:lstStyle/>
          <a:p>
            <a:pPr algn="ctr"/>
            <a:r>
              <a:rPr lang="ru-RU" sz="8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Зашифрованные </a:t>
            </a:r>
            <a:r>
              <a:rPr lang="ru-RU" sz="8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</a:t>
            </a:r>
          </a:p>
        </p:txBody>
      </p:sp>
    </p:spTree>
    <p:extLst>
      <p:ext uri="{BB962C8B-B14F-4D97-AF65-F5344CB8AC3E}">
        <p14:creationId xmlns:p14="http://schemas.microsoft.com/office/powerpoint/2010/main" val="13517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6092" y="1065628"/>
            <a:ext cx="10716821" cy="23106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ИНТЕЛЛЕКТУАЛЬНАЯ ИГРА </a:t>
            </a:r>
            <a:br>
              <a:rPr lang="ru-RU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«ЗНАТОКИ»</a:t>
            </a:r>
            <a:endParaRPr lang="ru-RU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47010" y="4383483"/>
            <a:ext cx="8915399" cy="208062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err="1" smtClean="0">
                <a:solidFill>
                  <a:schemeClr val="accent3">
                    <a:lumMod val="75000"/>
                  </a:schemeClr>
                </a:solidFill>
              </a:rPr>
              <a:t>Добро.Центр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 ЗАТО Звёздный </a:t>
            </a:r>
          </a:p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МБУК «ДК ЗАТО Звёздный»</a:t>
            </a:r>
          </a:p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Коноплева Е. В.</a:t>
            </a:r>
            <a:endParaRPr lang="ru-RU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2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181" y="469366"/>
            <a:ext cx="8911687" cy="5847028"/>
          </a:xfrm>
        </p:spPr>
        <p:txBody>
          <a:bodyPr>
            <a:normAutofit fontScale="90000"/>
          </a:bodyPr>
          <a:lstStyle/>
          <a:p>
            <a:pPr algn="ctr" fontAlgn="base">
              <a:lnSpc>
                <a:spcPct val="150000"/>
              </a:lnSpc>
            </a:pP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СИПЕНЯ</a:t>
            </a:r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ПАРТАЛАЗ</a:t>
            </a:r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ОВОДРОГ</a:t>
            </a:r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ХЫСРДОА </a:t>
            </a:r>
          </a:p>
        </p:txBody>
      </p:sp>
    </p:spTree>
    <p:extLst>
      <p:ext uri="{BB962C8B-B14F-4D97-AF65-F5344CB8AC3E}">
        <p14:creationId xmlns:p14="http://schemas.microsoft.com/office/powerpoint/2010/main" val="51810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5300" y="103603"/>
            <a:ext cx="8911687" cy="4341787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МОЛОДЦЫ!</a:t>
            </a:r>
            <a:b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7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  <a:b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ВНИМАНИЕ!</a:t>
            </a:r>
            <a:endParaRPr lang="ru-RU" sz="72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0" r="25412" b="3619"/>
          <a:stretch/>
        </p:blipFill>
        <p:spPr bwMode="auto">
          <a:xfrm>
            <a:off x="4319636" y="4494519"/>
            <a:ext cx="4783014" cy="236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11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0493" y="624110"/>
            <a:ext cx="9692640" cy="128089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что такое экономика? 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b="1" dirty="0" smtClean="0"/>
              <a:t>Экономика</a:t>
            </a:r>
            <a:r>
              <a:rPr lang="ru-RU" sz="3600" b="1" dirty="0"/>
              <a:t> – это наука о правильном ведении хозяйства. 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Экономика</a:t>
            </a:r>
            <a:r>
              <a:rPr lang="ru-RU" sz="3600" b="1" dirty="0"/>
              <a:t> – это особая сфера жизни общества, охватывающая производство товаров и услуг, обмен ими, распределение и потребление созданных в обществе благ.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76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3889" y="1501726"/>
            <a:ext cx="10716821" cy="2310618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семьи </a:t>
            </a:r>
            <a:b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</a:t>
            </a:r>
            <a:r>
              <a:rPr lang="ru-RU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знать должны! </a:t>
            </a:r>
          </a:p>
        </p:txBody>
      </p:sp>
    </p:spTree>
    <p:extLst>
      <p:ext uri="{BB962C8B-B14F-4D97-AF65-F5344CB8AC3E}">
        <p14:creationId xmlns:p14="http://schemas.microsoft.com/office/powerpoint/2010/main" val="7510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003" y="624110"/>
            <a:ext cx="10016197" cy="1280890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Из чего складывается бюджет:</a:t>
            </a:r>
            <a:b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1003" y="2133600"/>
            <a:ext cx="9633609" cy="3777622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sz="5400" b="1" dirty="0" smtClean="0"/>
              <a:t>а</a:t>
            </a:r>
            <a:r>
              <a:rPr lang="ru-RU" sz="5400" b="1" dirty="0"/>
              <a:t>) из заработной платы, пенсии и стипендии</a:t>
            </a:r>
          </a:p>
          <a:p>
            <a:pPr fontAlgn="base"/>
            <a:r>
              <a:rPr lang="ru-RU" sz="5400" b="1" dirty="0"/>
              <a:t>б) из доходов и расходов</a:t>
            </a:r>
          </a:p>
          <a:p>
            <a:pPr fontAlgn="base"/>
            <a:r>
              <a:rPr lang="ru-RU" sz="5400" b="1" dirty="0"/>
              <a:t>в ) из денег.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60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003" y="624110"/>
            <a:ext cx="10016197" cy="128089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Деньги, которые поступают в бюджет семьи это: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1003" y="2133600"/>
            <a:ext cx="9633609" cy="3777622"/>
          </a:xfrm>
        </p:spPr>
        <p:txBody>
          <a:bodyPr>
            <a:normAutofit/>
          </a:bodyPr>
          <a:lstStyle/>
          <a:p>
            <a:pPr fontAlgn="base"/>
            <a:r>
              <a:rPr lang="ru-RU" sz="5400" b="1" dirty="0" smtClean="0"/>
              <a:t>а</a:t>
            </a:r>
            <a:r>
              <a:rPr lang="ru-RU" sz="5400" b="1" dirty="0"/>
              <a:t>) расходы</a:t>
            </a:r>
          </a:p>
          <a:p>
            <a:pPr fontAlgn="base"/>
            <a:r>
              <a:rPr lang="ru-RU" sz="5400" b="1" dirty="0"/>
              <a:t>б) проценты</a:t>
            </a:r>
          </a:p>
          <a:p>
            <a:pPr fontAlgn="base"/>
            <a:r>
              <a:rPr lang="ru-RU" sz="5400" b="1" dirty="0"/>
              <a:t>в) доходы.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2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055" y="624109"/>
            <a:ext cx="9830557" cy="2259767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Как называются деньги, которые получают пожилые люди?:</a:t>
            </a:r>
            <a:b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4055" y="3080378"/>
            <a:ext cx="8915400" cy="3777622"/>
          </a:xfrm>
        </p:spPr>
        <p:txBody>
          <a:bodyPr>
            <a:normAutofit/>
          </a:bodyPr>
          <a:lstStyle/>
          <a:p>
            <a:pPr fontAlgn="base"/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рента</a:t>
            </a:r>
          </a:p>
          <a:p>
            <a:pPr fontAlgn="base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пенсия</a:t>
            </a:r>
          </a:p>
          <a:p>
            <a:pPr fontAlgn="base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стипендия</a:t>
            </a:r>
          </a:p>
          <a:p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647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275" y="624110"/>
            <a:ext cx="9577338" cy="1509490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Деньги, которые тратятся из бюджета это:</a:t>
            </a:r>
            <a:br>
              <a:rPr lang="ru-RU" sz="4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8707" y="2358683"/>
            <a:ext cx="8915400" cy="3777622"/>
          </a:xfrm>
        </p:spPr>
        <p:txBody>
          <a:bodyPr>
            <a:normAutofit/>
          </a:bodyPr>
          <a:lstStyle/>
          <a:p>
            <a:pPr fontAlgn="base"/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доходы</a:t>
            </a:r>
          </a:p>
          <a:p>
            <a:pPr fontAlgn="base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расходы</a:t>
            </a:r>
          </a:p>
          <a:p>
            <a:pPr fontAlgn="base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прибыль.</a:t>
            </a:r>
          </a:p>
          <a:p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361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9989" y="624109"/>
            <a:ext cx="9844624" cy="1626721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002060"/>
                </a:solidFill>
              </a:rPr>
              <a:t>5) Лучшим считается бюджет, в котором:</a:t>
            </a:r>
            <a:br>
              <a:rPr lang="ru-RU" sz="4900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9988" y="2133600"/>
            <a:ext cx="9844624" cy="3777622"/>
          </a:xfrm>
        </p:spPr>
        <p:txBody>
          <a:bodyPr>
            <a:noAutofit/>
          </a:bodyPr>
          <a:lstStyle/>
          <a:p>
            <a:pPr fontAlgn="base"/>
            <a:r>
              <a:rPr lang="ru-RU" sz="4800" b="1" dirty="0" smtClean="0"/>
              <a:t>а</a:t>
            </a:r>
            <a:r>
              <a:rPr lang="ru-RU" sz="4800" b="1" dirty="0"/>
              <a:t>)  доходы больше расходов</a:t>
            </a:r>
          </a:p>
          <a:p>
            <a:pPr fontAlgn="base"/>
            <a:r>
              <a:rPr lang="ru-RU" sz="4800" b="1" dirty="0"/>
              <a:t>б)  доходы равны расходам</a:t>
            </a:r>
          </a:p>
          <a:p>
            <a:pPr fontAlgn="base"/>
            <a:r>
              <a:rPr lang="ru-RU" sz="4800" b="1" dirty="0"/>
              <a:t>в)  доходы меньше расходов.</a:t>
            </a:r>
          </a:p>
          <a:p>
            <a:pPr marL="0" indent="0">
              <a:buNone/>
            </a:pP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82387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</TotalTime>
  <Words>267</Words>
  <Application>Microsoft Office PowerPoint</Application>
  <PresentationFormat>Широкоэкранный</PresentationFormat>
  <Paragraphs>62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Легкий дым</vt:lpstr>
      <vt:lpstr>УРОКИ  ФИНАНСОВОЙ ГРАМОТНОСТИ</vt:lpstr>
      <vt:lpstr>ИНТЕЛЛЕКТУАЛЬНАЯ ИГРА  «ЗНАТОКИ»</vt:lpstr>
      <vt:lpstr>А что такое экономика? </vt:lpstr>
      <vt:lpstr>Бюджет семьи  все знать должны! </vt:lpstr>
      <vt:lpstr>1) Из чего складывается бюджет: </vt:lpstr>
      <vt:lpstr>2) Деньги, которые поступают в бюджет семьи это:</vt:lpstr>
      <vt:lpstr>3) Как называются деньги, которые получают пожилые люди?: </vt:lpstr>
      <vt:lpstr>4) Деньги, которые тратятся из бюджета это: </vt:lpstr>
      <vt:lpstr>5) Лучшим считается бюджет, в котором: </vt:lpstr>
      <vt:lpstr>6) Зарплата, пенсия, стипендия – это разные виды: </vt:lpstr>
      <vt:lpstr>7) Как называется денежное вознаграждение художников, поэтов и музыкантов за проделанную работу: </vt:lpstr>
      <vt:lpstr>8)  Какой период времени считается самым удобным для составления бюджета: </vt:lpstr>
      <vt:lpstr>Экономические загадки</vt:lpstr>
      <vt:lpstr>Презентация PowerPoint</vt:lpstr>
      <vt:lpstr>Загадочные финансы</vt:lpstr>
      <vt:lpstr>Не все на свете продается и покупается. Есть на земле то, что ни за какие деньги не купишь. Чтобы убедиться в этом,   закончите фразы: </vt:lpstr>
      <vt:lpstr>Эрудиты  финансов</vt:lpstr>
      <vt:lpstr>Презентация PowerPoint</vt:lpstr>
      <vt:lpstr>Зашифрованные слова</vt:lpstr>
      <vt:lpstr>СИПЕНЯ ПАРТАЛАЗ ОВОДРОГ ХЫСРДОА </vt:lpstr>
      <vt:lpstr>МОЛОДЦЫ!  СПАСИБО 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Копить или занимать?</dc:title>
  <dc:creator>Коноплева</dc:creator>
  <cp:lastModifiedBy>Коноплева</cp:lastModifiedBy>
  <cp:revision>15</cp:revision>
  <dcterms:created xsi:type="dcterms:W3CDTF">2025-02-03T03:06:21Z</dcterms:created>
  <dcterms:modified xsi:type="dcterms:W3CDTF">2025-06-21T06:25:37Z</dcterms:modified>
</cp:coreProperties>
</file>