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65" r:id="rId6"/>
    <p:sldId id="268" r:id="rId7"/>
    <p:sldId id="269" r:id="rId8"/>
    <p:sldId id="270" r:id="rId9"/>
    <p:sldId id="271" r:id="rId10"/>
    <p:sldId id="259" r:id="rId11"/>
    <p:sldId id="260" r:id="rId12"/>
    <p:sldId id="261" r:id="rId13"/>
    <p:sldId id="262" r:id="rId14"/>
    <p:sldId id="263" r:id="rId15"/>
    <p:sldId id="264" r:id="rId16"/>
    <p:sldId id="267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695-2117-4CCF-BD2A-7B5ACB491D23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75C2-6F67-4D68-A30E-C96A06EF275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695-2117-4CCF-BD2A-7B5ACB491D23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75C2-6F67-4D68-A30E-C96A06EF27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695-2117-4CCF-BD2A-7B5ACB491D23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75C2-6F67-4D68-A30E-C96A06EF27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695-2117-4CCF-BD2A-7B5ACB491D23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75C2-6F67-4D68-A30E-C96A06EF275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695-2117-4CCF-BD2A-7B5ACB491D23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75C2-6F67-4D68-A30E-C96A06EF27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695-2117-4CCF-BD2A-7B5ACB491D23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75C2-6F67-4D68-A30E-C96A06EF275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695-2117-4CCF-BD2A-7B5ACB491D23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75C2-6F67-4D68-A30E-C96A06EF275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695-2117-4CCF-BD2A-7B5ACB491D23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75C2-6F67-4D68-A30E-C96A06EF27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695-2117-4CCF-BD2A-7B5ACB491D23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75C2-6F67-4D68-A30E-C96A06EF27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695-2117-4CCF-BD2A-7B5ACB491D23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75C2-6F67-4D68-A30E-C96A06EF27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C695-2117-4CCF-BD2A-7B5ACB491D23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75C2-6F67-4D68-A30E-C96A06EF275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09C695-2117-4CCF-BD2A-7B5ACB491D23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94C75C2-6F67-4D68-A30E-C96A06EF27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onor-TK\Desktop\2aac2fbe-1c2f-52ab-9024-81bc6583a5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00" y="0"/>
            <a:ext cx="2547324" cy="23286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2494" y="2354975"/>
            <a:ext cx="6912768" cy="239148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ПоРтФоЛиО</a:t>
            </a:r>
            <a:r>
              <a:rPr lang="ru-RU" sz="4400" b="1" dirty="0" smtClean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400" b="1" dirty="0" smtClean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волонтерского отряда </a:t>
            </a:r>
          </a:p>
          <a:p>
            <a:pPr algn="ctr"/>
            <a:r>
              <a:rPr lang="ru-RU" sz="4400" b="1" dirty="0" smtClean="0">
                <a:ln w="11430"/>
                <a:solidFill>
                  <a:schemeClr val="accent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«ДАНКО»</a:t>
            </a:r>
            <a:endParaRPr lang="ru-RU" sz="4400" b="1" dirty="0">
              <a:ln w="11430"/>
              <a:solidFill>
                <a:schemeClr val="accent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1984" y="245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ln w="10541" cmpd="sng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МКОУ "СОШ №11 "</a:t>
            </a: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ln w="10541" cmpd="sng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Курского муниципального округа </a:t>
            </a: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ln w="10541" cmpd="sng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Ставропольского края</a:t>
            </a:r>
            <a:endParaRPr lang="ru-RU" sz="1200" b="1" dirty="0">
              <a:ln w="10541" cmpd="sng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2232" y="6246604"/>
            <a:ext cx="181150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 smtClean="0">
                <a:ln w="11430"/>
                <a:solidFill>
                  <a:schemeClr val="accent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38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6180" y="6309320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58841" y="203544"/>
            <a:ext cx="265912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Honor-TK\Desktop\25-02-2025_22-06-34\73b44d4d-ce22-470a-88ad-31bc4c3eb2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444528" cy="2583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nor-TK\Desktop\25-02-2025_22-06-34\e8cf0d3a-5195-420e-b915-65e5740ca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onor-TK\Desktop\25-02-2025_22-06-34\IMG_25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773" y="3884466"/>
            <a:ext cx="3222451" cy="2416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96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6179" y="6351354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78027" y="146494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«СОЦИАЛЬНОЕ»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Honor-TK\Desktop\25-02-2025_22-06-34\IMG_25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24158"/>
            <a:ext cx="3454864" cy="2591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onor-TK\Desktop\25-02-2025_22-06-34\rxmsXEcR46ksLI1sQ2jvHvtuU48baA3KfP-A1aeEYvOd25zoDg-KXhKQu5G9y3hSmfNvnWs2MsDqZWSOCPSzzDk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6" y="3617211"/>
            <a:ext cx="3431745" cy="2573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onor-TK\Desktop\c51f5fe8-6422-44a0-8f94-7a0916b2d30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17210"/>
            <a:ext cx="3863127" cy="2573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Honor-TK\Desktop\PHOTO-2024-12-14-07-41-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71299"/>
            <a:ext cx="3528392" cy="2644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2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6180" y="6309320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63888" y="332656"/>
            <a:ext cx="189032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«ЗОЖ»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Honor-TK\Desktop\25-02-2025_22-06-34\IMG_2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15" y="3356992"/>
            <a:ext cx="2252811" cy="3003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nor-TK\Desktop\25-02-2025_22-06-34\IMG_25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73" y="1196752"/>
            <a:ext cx="2562293" cy="1921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onor-TK\Desktop\25-02-2025_22-06-34\IMG_2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96752"/>
            <a:ext cx="2562293" cy="1921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onor-TK\Desktop\25-02-2025_22-06-34\PHOTO-2024-12-14-07-34-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4213"/>
            <a:ext cx="2561401" cy="192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onor-TK\Desktop\25-02-2025_22-06-34\IMG_24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2561401" cy="192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Honor-TK\Desktop\IMG_31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86758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35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6180" y="6309320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736" y="197038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«событийное»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Honor-TK\Desktop\25-02-2025_22-06-34\IMG_25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25" y="1658043"/>
            <a:ext cx="3980748" cy="2985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nor-TK\Desktop\маитьб\PHOTO-2025-03-10-18-57-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9" y="542331"/>
            <a:ext cx="2288556" cy="1716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onor-TK\Desktop\маитьб\PHOTO-2025-03-10-18-57-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373" y="590449"/>
            <a:ext cx="2160240" cy="1620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Honor-TK\Desktop\маитьб\PHOTO-2025-03-10-18-57-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9" y="4549104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Honor-TK\Desktop\маитьб\PHOTO-2025-03-10-18-57-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365" y="4494192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38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6180" y="6376104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92642" y="260648"/>
            <a:ext cx="304602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«культурное»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Honor-TK\Desktop\10-03-2025_15-58-46\IMG_3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2978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onor-TK\Desktop\10-03-2025_15-58-46\IMG_3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212" y="971002"/>
            <a:ext cx="2437573" cy="1828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onor-TK\Desktop\25-02-2025_22-06-34\8b90dd46-fb57-492e-bfa6-4ded9404c1d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71002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onor-TK\Desktop\25-02-2025_22-06-34\15175b0d-b6c5-42b1-972a-522ff99c22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Honor-TK\Desktop\25-02-2025_22-06-34\b3KDodD1Q_DJXpJA76ZW9Fe04RzYdvkS-HrREmEbyAd0V1QKemBgwZGSAAOFxdUOdvtDFtpWaLCJ6Fd63XHCIYc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91779"/>
            <a:ext cx="3429000" cy="1584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Honor-TK\Desktop\25-02-2025_22-06-34\IMG_04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4" y="2924943"/>
            <a:ext cx="2448274" cy="1836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Honor-TK\Desktop\25-02-2025_22-06-34\IMG_05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01" y="2924942"/>
            <a:ext cx="2448276" cy="1836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6179" y="6309320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2642" y="116632"/>
            <a:ext cx="304602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«культурное»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Honor-TK\Desktop\25-02-2025_22-06-34\IMG_08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2963"/>
            <a:ext cx="3294053" cy="2470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onor-TK\Desktop\25-02-2025_22-06-34\IMG_14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762961"/>
            <a:ext cx="3809587" cy="247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onor-TK\Desktop\25-02-2025_22-06-34\IMG_25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61" y="3429000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Honor-TK\Desktop\25-02-2025_22-06-34\IMG_26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3" y="3429000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04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2642" y="116632"/>
            <a:ext cx="304602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«культурное»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Honor-TK\Desktop\25-02-2025_22-06-34\PHOTO-2024-12-14-07-31-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2963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onor-TK\Desktop\10-03-2025_16-26-05\IMG_2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43" y="762963"/>
            <a:ext cx="3672409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onor-TK\Desktop\10-03-2025_16-26-05\IMG_2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669008"/>
            <a:ext cx="3672409" cy="275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Honor-TK\Desktop\10-03-2025_16-26-05\IMG_28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623" y="3758528"/>
            <a:ext cx="3553049" cy="2664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86179" y="6309320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</p:spTree>
    <p:extLst>
      <p:ext uri="{BB962C8B-B14F-4D97-AF65-F5344CB8AC3E}">
        <p14:creationId xmlns:p14="http://schemas.microsoft.com/office/powerpoint/2010/main" val="148173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onor-TK\Desktop\10-03-2025_16-26-05\IMG_2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88575" y="956726"/>
            <a:ext cx="6144684" cy="4608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1860598"/>
            <a:ext cx="3744416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коротко,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 мы самые крутые!!!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02204" y="6381328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</p:spTree>
    <p:extLst>
      <p:ext uri="{BB962C8B-B14F-4D97-AF65-F5344CB8AC3E}">
        <p14:creationId xmlns:p14="http://schemas.microsoft.com/office/powerpoint/2010/main" val="350633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nor-TK\Desktop\IMG_3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1946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31313" y="6309320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224" y="3717032"/>
            <a:ext cx="8713476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Нам есть чем гордится!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Подрастает наша достойная смена!!!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6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1960" y="797833"/>
            <a:ext cx="4664098" cy="29546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Школьное волонтерское </a:t>
            </a:r>
          </a:p>
          <a:p>
            <a:pPr algn="ctr"/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движение  «ДАНКО»</a:t>
            </a:r>
          </a:p>
          <a:p>
            <a:pPr algn="ctr"/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«СОШ№11» было создано</a:t>
            </a:r>
          </a:p>
          <a:p>
            <a:pPr algn="ctr"/>
            <a:r>
              <a:rPr lang="ru-RU" sz="24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2010 году. На сегодняшний </a:t>
            </a:r>
          </a:p>
          <a:p>
            <a:pPr algn="ctr"/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у нас в команде белее 40</a:t>
            </a:r>
          </a:p>
          <a:p>
            <a:pPr algn="ctr"/>
            <a:r>
              <a:rPr lang="ru-RU" sz="24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еловек от 14 до 18 лет.</a:t>
            </a:r>
          </a:p>
          <a:p>
            <a:pPr algn="ctr"/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это еще не предел…</a:t>
            </a: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 descr="C:\Users\Honor-TK\Desktop\50deb5f3-0a72-45d1-840e-c9a624618a5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9911">
            <a:off x="345131" y="352023"/>
            <a:ext cx="3544160" cy="2658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nor-TK\Desktop\IMG_2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831">
            <a:off x="4830167" y="3866448"/>
            <a:ext cx="3576911" cy="2007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onor-TK\Desktop\9e5069dd-7104-4186-a472-a6246c1a98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8327">
            <a:off x="1047134" y="3351306"/>
            <a:ext cx="3559108" cy="2669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6179" y="6447000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</p:spTree>
    <p:extLst>
      <p:ext uri="{BB962C8B-B14F-4D97-AF65-F5344CB8AC3E}">
        <p14:creationId xmlns:p14="http://schemas.microsoft.com/office/powerpoint/2010/main" val="184708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332656"/>
            <a:ext cx="684076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Ничто нам не стоит так дёшево, </a:t>
            </a:r>
            <a:endParaRPr lang="en-US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Но ценится мерой большой, </a:t>
            </a:r>
            <a:endParaRPr lang="en-US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Как сделать хоть малость хорошего </a:t>
            </a:r>
            <a:endParaRPr lang="en-US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Для радости чьей- то чужой. </a:t>
            </a:r>
            <a:endParaRPr lang="en-US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щедро себя отдавая, </a:t>
            </a:r>
            <a:endParaRPr lang="en-US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Ты будешь согрет и любим. </a:t>
            </a:r>
            <a:endParaRPr lang="en-US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Цена – это память чужая </a:t>
            </a:r>
            <a:endParaRPr lang="en-US" b="1" i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Делам и поступкам твоим. </a:t>
            </a:r>
            <a:endParaRPr lang="ru-RU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 descr="C:\Users\Honor-TK\Desktop\IMG_1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3" y="2634124"/>
            <a:ext cx="7271171" cy="3956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6412686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</p:spTree>
    <p:extLst>
      <p:ext uri="{BB962C8B-B14F-4D97-AF65-F5344CB8AC3E}">
        <p14:creationId xmlns:p14="http://schemas.microsoft.com/office/powerpoint/2010/main" val="4325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800" y="146125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</a:rPr>
              <a:t>СИМВОЛЫ ОТРЯДА</a:t>
            </a:r>
            <a:endParaRPr lang="ru-RU" sz="32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 rot="19944517">
            <a:off x="229545" y="1315886"/>
            <a:ext cx="3174267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cap="all" dirty="0" smtClean="0">
                <a:ln w="0"/>
                <a:solidFill>
                  <a:schemeClr val="accent6"/>
                </a:solidFill>
                <a:effectLst>
                  <a:reflection blurRad="12700" stA="50000" endPos="50000" dist="5000" dir="5400000" sy="-100000" rotWithShape="0"/>
                </a:effectLst>
              </a:rPr>
              <a:t>ЭМБЛЕМА </a:t>
            </a:r>
          </a:p>
          <a:p>
            <a:pPr algn="ctr"/>
            <a:r>
              <a:rPr lang="ru-RU" b="1" i="1" cap="all" dirty="0">
                <a:ln w="0"/>
                <a:solidFill>
                  <a:schemeClr val="accent6"/>
                </a:solidFill>
                <a:effectLst>
                  <a:reflection blurRad="12700" stA="50000" endPos="50000" dist="5000" dir="5400000" sy="-100000" rotWithShape="0"/>
                </a:effectLst>
              </a:rPr>
              <a:t>в</a:t>
            </a:r>
            <a:r>
              <a:rPr lang="ru-RU" b="1" i="1" cap="all" dirty="0" smtClean="0">
                <a:ln w="0"/>
                <a:solidFill>
                  <a:schemeClr val="accent6"/>
                </a:solidFill>
                <a:effectLst>
                  <a:reflection blurRad="12700" stA="50000" endPos="50000" dist="5000" dir="5400000" sy="-100000" rotWithShape="0"/>
                </a:effectLst>
              </a:rPr>
              <a:t>олонтерского отряда </a:t>
            </a:r>
          </a:p>
          <a:p>
            <a:pPr algn="ctr"/>
            <a:r>
              <a:rPr lang="ru-RU" b="1" i="1" cap="all" dirty="0" smtClean="0">
                <a:ln w="0"/>
                <a:solidFill>
                  <a:schemeClr val="accent6"/>
                </a:solidFill>
                <a:effectLst>
                  <a:reflection blurRad="12700" stA="50000" endPos="50000" dist="5000" dir="5400000" sy="-100000" rotWithShape="0"/>
                </a:effectLst>
              </a:rPr>
              <a:t>«ДАНКО»</a:t>
            </a:r>
            <a:endParaRPr lang="ru-RU" b="1" i="1" cap="all" dirty="0">
              <a:ln w="0"/>
              <a:solidFill>
                <a:schemeClr val="accent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8" name="Picture 2" descr="C:\Users\Honor-TK\Desktop\2aac2fbe-1c2f-52ab-9024-81bc6583a5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9536">
            <a:off x="1700671" y="2237738"/>
            <a:ext cx="1496610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89198" y="1977805"/>
            <a:ext cx="2733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Возьми свое сердце, </a:t>
            </a:r>
          </a:p>
          <a:p>
            <a:pPr algn="ctr"/>
            <a:r>
              <a:rPr lang="ru-RU" sz="20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Зажги его смело, </a:t>
            </a:r>
          </a:p>
          <a:p>
            <a:pPr algn="ctr"/>
            <a:r>
              <a:rPr lang="ru-RU" sz="20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Отдай его людям, </a:t>
            </a:r>
          </a:p>
          <a:p>
            <a:pPr algn="ctr"/>
            <a:r>
              <a:rPr lang="ru-RU" sz="20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Чтоб ярче горело!</a:t>
            </a:r>
            <a:endParaRPr lang="ru-RU" sz="2000" i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1922" y="1396543"/>
            <a:ext cx="366799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i="1" cap="all" dirty="0" smtClean="0">
                <a:ln w="0"/>
                <a:solidFill>
                  <a:schemeClr val="accent6"/>
                </a:solidFill>
                <a:effectLst>
                  <a:reflection blurRad="12700" stA="50000" endPos="50000" dist="5000" dir="5400000" sy="-100000" rotWithShape="0"/>
                </a:effectLst>
              </a:rPr>
              <a:t>Живем под девизом:</a:t>
            </a:r>
            <a:endParaRPr lang="ru-RU" sz="2400" b="1" i="1" cap="all" dirty="0">
              <a:ln w="0"/>
              <a:solidFill>
                <a:schemeClr val="accent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76902" y="4449227"/>
            <a:ext cx="3802644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i="1" cap="all" dirty="0" smtClean="0">
                <a:ln w="0"/>
                <a:solidFill>
                  <a:schemeClr val="accent6"/>
                </a:solidFill>
                <a:effectLst>
                  <a:reflection blurRad="12700" stA="50000" endPos="50000" dist="5000" dir="5400000" sy="-100000" rotWithShape="0"/>
                </a:effectLst>
              </a:rPr>
              <a:t>Цель отряда </a:t>
            </a:r>
            <a:r>
              <a:rPr lang="ru-RU" b="1" cap="all" dirty="0" smtClean="0">
                <a:ln w="0"/>
                <a:solidFill>
                  <a:schemeClr val="accent6"/>
                </a:solidFill>
                <a:effectLst>
                  <a:reflection blurRad="12700" stA="50000" endPos="50000" dist="5000" dir="5400000" sy="-100000" rotWithShape="0"/>
                </a:effectLst>
              </a:rPr>
              <a:t>– делать ДОБРО!</a:t>
            </a:r>
            <a:endParaRPr lang="ru-RU" b="1" cap="all" dirty="0">
              <a:ln w="0"/>
              <a:solidFill>
                <a:schemeClr val="accent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902" y="4005064"/>
            <a:ext cx="4572000" cy="369332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chemeClr val="accent6"/>
                </a:solidFill>
                <a:effectLst>
                  <a:reflection blurRad="12700" stA="50000" endPos="50000" dist="5000" dir="5400000" sy="-100000" rotWithShape="0"/>
                </a:effectLst>
              </a:rPr>
              <a:t>Атрибут – футболка и флаг</a:t>
            </a:r>
            <a:endParaRPr lang="ru-RU" b="1" cap="all" dirty="0">
              <a:ln w="0"/>
              <a:solidFill>
                <a:schemeClr val="accent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7834" y="6272998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  <p:pic>
        <p:nvPicPr>
          <p:cNvPr id="1026" name="Picture 2" descr="C:\Users\Honor-TK\Desktop\10-03-2025_15-58-46\IMG_3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0" y="4397389"/>
            <a:ext cx="2747033" cy="2060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0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 rot="1833629">
            <a:off x="5895321" y="386056"/>
            <a:ext cx="3242594" cy="1842512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социальное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Выноска-облако 5"/>
          <p:cNvSpPr/>
          <p:nvPr/>
        </p:nvSpPr>
        <p:spPr>
          <a:xfrm rot="20273098">
            <a:off x="67142" y="484509"/>
            <a:ext cx="3188925" cy="1938951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патриотическое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Выноска-облако 6"/>
          <p:cNvSpPr/>
          <p:nvPr/>
        </p:nvSpPr>
        <p:spPr>
          <a:xfrm rot="1063640">
            <a:off x="79223" y="3652891"/>
            <a:ext cx="3164763" cy="1764776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экологическое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3059831" y="1988840"/>
            <a:ext cx="3168352" cy="216024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Направления 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«ДАНКО»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3280424" y="4379943"/>
            <a:ext cx="3024336" cy="1783068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ЗОЖ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Выноска-облако 9"/>
          <p:cNvSpPr/>
          <p:nvPr/>
        </p:nvSpPr>
        <p:spPr>
          <a:xfrm rot="19979851">
            <a:off x="6256478" y="3453683"/>
            <a:ext cx="2520280" cy="185252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культурное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58188" y="6309320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  <p:sp>
        <p:nvSpPr>
          <p:cNvPr id="2" name="Выноска-облако 1"/>
          <p:cNvSpPr/>
          <p:nvPr/>
        </p:nvSpPr>
        <p:spPr>
          <a:xfrm>
            <a:off x="3280424" y="337280"/>
            <a:ext cx="2515712" cy="1507544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событийное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70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266164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«ПАТРИОТИЧЕСКОЕ»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1" name="Picture 3" descr="C:\Users\Honor-TK\Desktop\25-02-2025_22-06-34\IMG_2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861048"/>
            <a:ext cx="3114986" cy="2336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onor-TK\Desktop\25-02-2025_22-06-34\IMG_25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4156"/>
            <a:ext cx="3322884" cy="2492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onor-TK\Desktop\25-02-2025_22-06-34\mSrqM6nINusCJcKMNYHPjwmzsqa4WCL8SnYCRtSX6PKUzbCnWYuKKHdKsvoaBvpGtA1msh4uBPBucN2_mMI7HWh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" y="1196752"/>
            <a:ext cx="4057517" cy="1870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Honor-TK\Desktop\25-02-2025_22-06-34\4c341fd1-b8fe-4811-87c5-e502e79375c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Honor-TK\Desktop\25-02-2025_22-06-34\IMG_06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48880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016" y="2942660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«Блокадный хлеб»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2860876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«Памяти Героев Отечества»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924" y="6106652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«Битва за Сталинград»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3779" y="427122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«Мы помним Вас»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7572" y="6106652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«Мы этой памяти верны…»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30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07340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«ПАТРИОТИЧЕСКОЕ»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 descr="C:\Users\Honor-TK\Desktop\25-02-2025_22-06-34\92e31aa1-4ce3-4cf2-bed8-883405a4f7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38" y="756163"/>
            <a:ext cx="3456847" cy="2592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onor-TK\Desktop\25-02-2025_22-06-34\d646c108-6393-47c1-938f-5c1038b089b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48" y="799767"/>
            <a:ext cx="3340567" cy="250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onor-TK\Desktop\25-02-2025_22-06-34\febffcbe-5549-47af-9c1e-403d324049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38" y="3803480"/>
            <a:ext cx="3456847" cy="2592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Honor-TK\Desktop\25-02-2025_22-06-34\IMG_2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11114"/>
            <a:ext cx="3446668" cy="2585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84287" y="3305192"/>
            <a:ext cx="3658374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«ВСЁ ДЛЯ ФРОНТА»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9283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6180" y="6309320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  <p:pic>
        <p:nvPicPr>
          <p:cNvPr id="9218" name="Picture 2" descr="C:\Users\Honor-TK\Desktop\25-02-2025_22-06-34\qm2yEvjX0QnD4DfuVueoixHhV79ugpzu2447WhohvwPxDMYeqARpPS1nugQ69CBHQskSJW0bAYsEyaXr5IKpQXW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1" y="1124744"/>
            <a:ext cx="3320909" cy="187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onor-TK\Desktop\25-02-2025_22-06-34\YInmpEPPc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47648"/>
            <a:ext cx="4106066" cy="1850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onor-TK\Desktop\25-02-2025_22-06-34\IMG_22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54888"/>
            <a:ext cx="3362652" cy="2521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Honor-TK\Desktop\25-02-2025_22-06-34\IMG_20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87" y="3454888"/>
            <a:ext cx="3275228" cy="2456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6318" y="353124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«ПАТРИОТИЧЕСКОЕ»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3462" y="2931668"/>
            <a:ext cx="3658374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«ВСЕ ДЛЯ ФРОНТА»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23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6179" y="6351354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b="1" dirty="0">
                <a:ln w="11430"/>
                <a:solidFill>
                  <a:srgbClr val="FF802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  <a:r>
              <a:rPr lang="ru-RU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</a:t>
            </a: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b="1" dirty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Е»</a:t>
            </a:r>
          </a:p>
        </p:txBody>
      </p:sp>
      <p:pic>
        <p:nvPicPr>
          <p:cNvPr id="10242" name="Picture 2" descr="C:\Users\Honor-TK\Desktop\25-02-2025_22-06-34\IMG_25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60" y="3861048"/>
            <a:ext cx="5064076" cy="2338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onor-TK\Desktop\25-02-2025_22-06-34\IMG_25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227612" cy="2420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onor-TK\Desktop\25-02-2025_22-06-34\IMG_2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5"/>
            <a:ext cx="3227612" cy="2420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6317" y="179348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«ПАТРИОТИЧЕСКОЕ»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9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614</TotalTime>
  <Words>300</Words>
  <Application>Microsoft Office PowerPoint</Application>
  <PresentationFormat>Экран (4:3)</PresentationFormat>
  <Paragraphs>78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Honor-TK</dc:creator>
  <cp:lastModifiedBy>Honor-TK</cp:lastModifiedBy>
  <cp:revision>36</cp:revision>
  <dcterms:created xsi:type="dcterms:W3CDTF">2025-02-25T14:57:05Z</dcterms:created>
  <dcterms:modified xsi:type="dcterms:W3CDTF">2025-03-10T18:40:50Z</dcterms:modified>
</cp:coreProperties>
</file>