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92" r:id="rId3"/>
    <p:sldId id="279" r:id="rId4"/>
    <p:sldId id="280" r:id="rId5"/>
    <p:sldId id="282" r:id="rId6"/>
    <p:sldId id="277" r:id="rId7"/>
    <p:sldId id="258" r:id="rId8"/>
    <p:sldId id="266" r:id="rId9"/>
    <p:sldId id="289" r:id="rId10"/>
    <p:sldId id="294" r:id="rId11"/>
    <p:sldId id="268" r:id="rId12"/>
    <p:sldId id="272" r:id="rId13"/>
    <p:sldId id="293" r:id="rId14"/>
    <p:sldId id="275" r:id="rId15"/>
    <p:sldId id="286" r:id="rId16"/>
    <p:sldId id="287" r:id="rId17"/>
    <p:sldId id="291" r:id="rId18"/>
    <p:sldId id="274" r:id="rId19"/>
    <p:sldId id="271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>
        <p:scale>
          <a:sx n="86" d="100"/>
          <a:sy n="86" d="100"/>
        </p:scale>
        <p:origin x="-90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image" Target="../media/image77.emf"/><Relationship Id="rId4" Type="http://schemas.openxmlformats.org/officeDocument/2006/relationships/image" Target="../media/image8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29.05.2021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29.05.2021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29.05.2021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29.05.2021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29.05.2021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edu.dobro.ru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81.jpeg"/><Relationship Id="rId9" Type="http://schemas.openxmlformats.org/officeDocument/2006/relationships/image" Target="../media/image8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gif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188640"/>
            <a:ext cx="8429684" cy="645507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Социальный  проект в области социальной инклюзии  «Время Добра».</a:t>
            </a:r>
          </a:p>
          <a:p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 smtClean="0"/>
          </a:p>
          <a:p>
            <a:endParaRPr lang="ru-RU" sz="32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Автор проекта: Иванова Анна Михайловна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  <p:pic>
        <p:nvPicPr>
          <p:cNvPr id="55297" name="Picture 1" descr="C:\Users\user\Downloads\3f099649-c625-4bc0-96fa-3d48e248d3c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700807"/>
            <a:ext cx="7128792" cy="3821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95536" y="188640"/>
            <a:ext cx="8568952" cy="864096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Помощь волонтеров  в организации мероприятия</a:t>
            </a:r>
            <a:r>
              <a:rPr lang="ru-RU" sz="1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 и проведение мастер-класса Пасхальная открытка  для воспитанников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   РОО РДИ ИД «НАШИ ОСОБЯТА»</a:t>
            </a:r>
            <a:r>
              <a:rPr lang="ru-RU" sz="1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</a:p>
          <a:p>
            <a:pPr algn="l"/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5714" name="Picture 2" descr="C:\Users\user\Downloads\IMG_09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3888432" cy="3252143"/>
          </a:xfrm>
          <a:prstGeom prst="rect">
            <a:avLst/>
          </a:prstGeom>
          <a:noFill/>
        </p:spPr>
      </p:pic>
      <p:pic>
        <p:nvPicPr>
          <p:cNvPr id="115716" name="Picture 4" descr="C:\Users\user\Downloads\a6e8daa5-3d7e-4817-bb0e-c553949f19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980728"/>
            <a:ext cx="2360861" cy="4197086"/>
          </a:xfrm>
          <a:prstGeom prst="rect">
            <a:avLst/>
          </a:prstGeom>
          <a:noFill/>
        </p:spPr>
      </p:pic>
      <p:pic>
        <p:nvPicPr>
          <p:cNvPr id="115717" name="Picture 5" descr="C:\Users\user\Downloads\9ccffd65-59d9-4a7c-9d1c-8d1a07ae471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980728"/>
            <a:ext cx="2288853" cy="4248472"/>
          </a:xfrm>
          <a:prstGeom prst="rect">
            <a:avLst/>
          </a:prstGeom>
          <a:noFill/>
        </p:spPr>
      </p:pic>
      <p:pic>
        <p:nvPicPr>
          <p:cNvPr id="115715" name="Picture 3" descr="C:\Users\user\Downloads\IMG_09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3933056"/>
            <a:ext cx="2339752" cy="1983267"/>
          </a:xfrm>
          <a:prstGeom prst="rect">
            <a:avLst/>
          </a:prstGeom>
          <a:noFill/>
        </p:spPr>
      </p:pic>
      <p:pic>
        <p:nvPicPr>
          <p:cNvPr id="115718" name="Picture 6" descr="C:\Users\user\Downloads\IMG_097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3789040"/>
            <a:ext cx="2409732" cy="2880320"/>
          </a:xfrm>
          <a:prstGeom prst="rect">
            <a:avLst/>
          </a:prstGeom>
          <a:noFill/>
        </p:spPr>
      </p:pic>
      <p:pic>
        <p:nvPicPr>
          <p:cNvPr id="115719" name="Picture 7" descr="C:\Users\user\Downloads\0c5c1214-f27d-4063-bc7b-136dc70d5c5f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3789040"/>
            <a:ext cx="2090831" cy="2907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8568952" cy="2088232"/>
          </a:xfrm>
        </p:spPr>
        <p:txBody>
          <a:bodyPr>
            <a:normAutofit/>
          </a:bodyPr>
          <a:lstStyle/>
          <a:p>
            <a:pPr algn="l"/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Помощь в  быту (очистка дорожек от снега, подвозка воды, уборка территорий вокруг дома престарелых и ветеранов Отечественной войны) тем, кто находится практически только в стенах своего дома.</a:t>
            </a:r>
          </a:p>
          <a:p>
            <a:pPr algn="l"/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C:\Users\АсеR\AppData\Local\Microsoft\Windows\INetCache\Content.Word\IMG_75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3284984"/>
            <a:ext cx="230425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4" name="Picture 2" descr="C:\Users\user\Downloads\image-07-03-21-10-52.he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725144"/>
            <a:ext cx="2736304" cy="1925352"/>
          </a:xfrm>
          <a:prstGeom prst="rect">
            <a:avLst/>
          </a:prstGeom>
          <a:noFill/>
        </p:spPr>
      </p:pic>
      <p:pic>
        <p:nvPicPr>
          <p:cNvPr id="69633" name="Picture 1" descr="C:\Users\user\Downloads\image-07-03-21-10-52-1.he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2780928"/>
            <a:ext cx="2736304" cy="1713790"/>
          </a:xfrm>
          <a:prstGeom prst="rect">
            <a:avLst/>
          </a:prstGeom>
          <a:noFill/>
        </p:spPr>
      </p:pic>
      <p:sp>
        <p:nvSpPr>
          <p:cNvPr id="8" name="Горизонтальный свиток 7"/>
          <p:cNvSpPr/>
          <p:nvPr/>
        </p:nvSpPr>
        <p:spPr>
          <a:xfrm>
            <a:off x="2339752" y="44624"/>
            <a:ext cx="3456384" cy="100811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Акция «Свет в окне» </a:t>
            </a:r>
          </a:p>
        </p:txBody>
      </p:sp>
      <p:pic>
        <p:nvPicPr>
          <p:cNvPr id="10" name="Picture 3" descr="C:\Users\user\Downloads\image-25-05-21-06-34-2.he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725144"/>
            <a:ext cx="2664296" cy="1944216"/>
          </a:xfrm>
          <a:prstGeom prst="rect">
            <a:avLst/>
          </a:prstGeom>
          <a:noFill/>
        </p:spPr>
      </p:pic>
      <p:pic>
        <p:nvPicPr>
          <p:cNvPr id="11" name="Picture 5" descr="C:\Users\user\Downloads\image-25-05-21-06-34-3.hei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2780928"/>
            <a:ext cx="2664296" cy="18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11560" y="332656"/>
            <a:ext cx="8352928" cy="1728192"/>
          </a:xfrm>
        </p:spPr>
        <p:txBody>
          <a:bodyPr>
            <a:normAutofit/>
          </a:bodyPr>
          <a:lstStyle/>
          <a:p>
            <a:pPr algn="ctr"/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Помощь волонтеров  гражданам в условиях пандемии коронавируса. Волонтеры также помогают одиноким пенсионерам, находящимся в «группе риска».</a:t>
            </a:r>
            <a:endParaRPr lang="ru-RU" sz="19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298" name="Picture 2" descr="C:\Users\user\Downloads\image-21-05-20-11-03-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3501008"/>
            <a:ext cx="2160240" cy="2880320"/>
          </a:xfrm>
          <a:prstGeom prst="rect">
            <a:avLst/>
          </a:prstGeom>
          <a:noFill/>
        </p:spPr>
      </p:pic>
      <p:pic>
        <p:nvPicPr>
          <p:cNvPr id="55299" name="Picture 3" descr="C:\Users\user\Downloads\image-21-05-20-11-03-4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84784"/>
            <a:ext cx="6192688" cy="2568336"/>
          </a:xfrm>
          <a:prstGeom prst="rect">
            <a:avLst/>
          </a:prstGeom>
          <a:noFill/>
        </p:spPr>
      </p:pic>
      <p:pic>
        <p:nvPicPr>
          <p:cNvPr id="55300" name="Picture 4" descr="C:\Users\user\Downloads\image-21-05-20-11-03-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339900"/>
            <a:ext cx="2736304" cy="2257451"/>
          </a:xfrm>
          <a:prstGeom prst="rect">
            <a:avLst/>
          </a:prstGeom>
          <a:noFill/>
        </p:spPr>
      </p:pic>
      <p:pic>
        <p:nvPicPr>
          <p:cNvPr id="55301" name="Picture 5" descr="C:\Users\user\Downloads\image-21-05-20-11-03-3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4365104"/>
            <a:ext cx="2987824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51520" y="332656"/>
            <a:ext cx="8892480" cy="115212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Федеральный проект «Формирование комфортной городской среды»   </a:t>
            </a:r>
          </a:p>
          <a:p>
            <a:pPr algn="ctr"/>
            <a:r>
              <a:rPr lang="ru-RU" sz="2000" dirty="0" smtClean="0"/>
              <a:t>с 26 марта по 30 мая 2021г.</a:t>
            </a:r>
            <a:endParaRPr lang="ru-RU" sz="19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4691" name="Picture 3" descr="C:\Users\user\Downloads\image-24-05-21-10-37-2.he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764704"/>
            <a:ext cx="1710368" cy="1800200"/>
          </a:xfrm>
          <a:prstGeom prst="rect">
            <a:avLst/>
          </a:prstGeom>
          <a:noFill/>
        </p:spPr>
      </p:pic>
      <p:pic>
        <p:nvPicPr>
          <p:cNvPr id="9" name="Picture 4" descr="C:\Users\user\Downloads\image-25-05-21-06-34-4.he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124744"/>
            <a:ext cx="3672408" cy="2592288"/>
          </a:xfrm>
          <a:prstGeom prst="rect">
            <a:avLst/>
          </a:prstGeom>
          <a:noFill/>
        </p:spPr>
      </p:pic>
      <p:pic>
        <p:nvPicPr>
          <p:cNvPr id="114692" name="Picture 4" descr="C:\Users\user\Downloads\image-25-05-21-06-34-6.he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764704"/>
            <a:ext cx="1642492" cy="1800200"/>
          </a:xfrm>
          <a:prstGeom prst="rect">
            <a:avLst/>
          </a:prstGeom>
          <a:noFill/>
        </p:spPr>
      </p:pic>
      <p:pic>
        <p:nvPicPr>
          <p:cNvPr id="114693" name="Picture 5" descr="C:\Users\user\Downloads\image-25-05-21-06-34-5.he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4005064"/>
            <a:ext cx="3096344" cy="2160240"/>
          </a:xfrm>
          <a:prstGeom prst="rect">
            <a:avLst/>
          </a:prstGeom>
          <a:noFill/>
        </p:spPr>
      </p:pic>
      <p:pic>
        <p:nvPicPr>
          <p:cNvPr id="114694" name="Picture 6" descr="C:\Users\user\Downloads\IMG_199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933056"/>
            <a:ext cx="3096344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755576" y="332656"/>
            <a:ext cx="8208912" cy="201622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Школа волонтеров социальной инклюзии </a:t>
            </a:r>
          </a:p>
          <a:p>
            <a:pPr algn="ctr"/>
            <a:r>
              <a:rPr lang="ru-RU" sz="2400" dirty="0" smtClean="0"/>
              <a:t>Московской области организованная  Министерством образования Московской области на  базе ГОУ ВО МО «Государственный социально-гуманитарный университет».       </a:t>
            </a: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303" name="Picture 7" descr="C:\Users\user\Downloads\image-08-10-20-06-42-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3429000"/>
            <a:ext cx="1584176" cy="2232248"/>
          </a:xfrm>
          <a:prstGeom prst="rect">
            <a:avLst/>
          </a:prstGeom>
          <a:noFill/>
        </p:spPr>
      </p:pic>
      <p:pic>
        <p:nvPicPr>
          <p:cNvPr id="55304" name="Picture 8" descr="C:\Users\user\Downloads\image-08-10-20-06-42-5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2708920"/>
            <a:ext cx="1368152" cy="1800200"/>
          </a:xfrm>
          <a:prstGeom prst="rect">
            <a:avLst/>
          </a:prstGeom>
          <a:noFill/>
        </p:spPr>
      </p:pic>
      <p:pic>
        <p:nvPicPr>
          <p:cNvPr id="55305" name="Picture 9" descr="C:\Users\user\Downloads\image-08-10-20-06-42-7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2708920"/>
            <a:ext cx="1440160" cy="1803473"/>
          </a:xfrm>
          <a:prstGeom prst="rect">
            <a:avLst/>
          </a:prstGeom>
          <a:noFill/>
        </p:spPr>
      </p:pic>
      <p:pic>
        <p:nvPicPr>
          <p:cNvPr id="55306" name="Picture 10" descr="C:\Users\user\Downloads\image-08-10-20-06-42-6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4607312"/>
            <a:ext cx="1440160" cy="2062047"/>
          </a:xfrm>
          <a:prstGeom prst="rect">
            <a:avLst/>
          </a:prstGeom>
          <a:noFill/>
        </p:spPr>
      </p:pic>
      <p:pic>
        <p:nvPicPr>
          <p:cNvPr id="55307" name="Picture 11" descr="C:\Users\user\Downloads\image-08-10-20-06-42-8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2320" y="4653136"/>
            <a:ext cx="1411357" cy="2016223"/>
          </a:xfrm>
          <a:prstGeom prst="rect">
            <a:avLst/>
          </a:prstGeom>
          <a:noFill/>
        </p:spPr>
      </p:pic>
      <p:pic>
        <p:nvPicPr>
          <p:cNvPr id="90113" name="Picture 1" descr="C:\Users\user\Downloads\4b986abe-935c-46de-afc3-99355e3aa27f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2708920"/>
            <a:ext cx="2952327" cy="3960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755576" y="332656"/>
            <a:ext cx="8208912" cy="201622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Обучение по методике «Волонтер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Абилимпикс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Московской области» организованное Министерством образования Московской области на  базе ГОУ ВО МО «Государственный социально-гуманитарный университет».       </a:t>
            </a: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6" name="Picture 2" descr="C:\Users\user\Downloads\image-15-01-21-05-59-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2348880"/>
            <a:ext cx="3402433" cy="2088232"/>
          </a:xfrm>
          <a:prstGeom prst="rect">
            <a:avLst/>
          </a:prstGeom>
          <a:noFill/>
        </p:spPr>
      </p:pic>
      <p:pic>
        <p:nvPicPr>
          <p:cNvPr id="52227" name="Picture 3" descr="C:\Users\user\Downloads\image-15-01-21-05-59-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509120"/>
            <a:ext cx="3384376" cy="2160240"/>
          </a:xfrm>
          <a:prstGeom prst="rect">
            <a:avLst/>
          </a:prstGeom>
          <a:noFill/>
        </p:spPr>
      </p:pic>
      <p:pic>
        <p:nvPicPr>
          <p:cNvPr id="52228" name="Picture 4" descr="C:\Users\user\Downloads\IMG_24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420888"/>
            <a:ext cx="3888432" cy="38578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755576" y="188640"/>
            <a:ext cx="8208912" cy="72008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sz="2800" b="1" dirty="0" smtClean="0"/>
              <a:t>Обучение   </a:t>
            </a:r>
            <a:r>
              <a:rPr lang="ru-RU" sz="2800" b="1" dirty="0" smtClean="0"/>
              <a:t>«</a:t>
            </a:r>
            <a:r>
              <a:rPr lang="ru-RU" sz="2800" b="1" u="sng" dirty="0" smtClean="0"/>
              <a:t>Добро</a:t>
            </a:r>
            <a:r>
              <a:rPr lang="ru-RU" sz="2800" b="1" u="sng" dirty="0" smtClean="0"/>
              <a:t>. </a:t>
            </a:r>
            <a:r>
              <a:rPr lang="ru-RU" sz="2800" b="1" u="sng" dirty="0" smtClean="0"/>
              <a:t>Университет».</a:t>
            </a:r>
            <a:endParaRPr lang="ru-RU" sz="2800" b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hlinkClick r:id="rId2"/>
            </a:endParaRPr>
          </a:p>
          <a:p>
            <a:pPr algn="ctr"/>
            <a:r>
              <a:rPr lang="ru-RU" sz="2800" dirty="0" smtClean="0"/>
              <a:t>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 descr="C:\Users\user\Downloads\IMG_48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052736"/>
            <a:ext cx="3816424" cy="2592288"/>
          </a:xfrm>
          <a:prstGeom prst="rect">
            <a:avLst/>
          </a:prstGeom>
          <a:noFill/>
        </p:spPr>
      </p:pic>
      <p:pic>
        <p:nvPicPr>
          <p:cNvPr id="53251" name="Picture 3" descr="C:\Users\user\Downloads\IMG_48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933056"/>
            <a:ext cx="3960440" cy="2664296"/>
          </a:xfrm>
          <a:prstGeom prst="rect">
            <a:avLst/>
          </a:prstGeom>
          <a:noFill/>
        </p:spPr>
      </p:pic>
      <p:pic>
        <p:nvPicPr>
          <p:cNvPr id="53252" name="Picture 4" descr="C:\Users\user\Downloads\IMG_48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052736"/>
            <a:ext cx="3744416" cy="2520280"/>
          </a:xfrm>
          <a:prstGeom prst="rect">
            <a:avLst/>
          </a:prstGeom>
          <a:noFill/>
        </p:spPr>
      </p:pic>
      <p:pic>
        <p:nvPicPr>
          <p:cNvPr id="53253" name="Picture 5" descr="C:\Users\user\Downloads\IMG_49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3933056"/>
            <a:ext cx="3888432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31" name="Object 7"/>
          <p:cNvGraphicFramePr>
            <a:graphicFrameLocks noChangeAspect="1"/>
          </p:cNvGraphicFramePr>
          <p:nvPr/>
        </p:nvGraphicFramePr>
        <p:xfrm>
          <a:off x="179512" y="3645024"/>
          <a:ext cx="1872208" cy="2448272"/>
        </p:xfrm>
        <a:graphic>
          <a:graphicData uri="http://schemas.openxmlformats.org/presentationml/2006/ole">
            <p:oleObj spid="_x0000_s87042" name="Acrobat Document" r:id="rId3" imgW="5676857" imgH="8019997" progId="AcroExch.Document.DC">
              <p:embed/>
            </p:oleObj>
          </a:graphicData>
        </a:graphic>
      </p:graphicFrame>
      <p:pic>
        <p:nvPicPr>
          <p:cNvPr id="26635" name="Picture 11" descr="C:\Users\user\Downloads\IMG_1412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3645024"/>
            <a:ext cx="2088232" cy="2448272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1115616" y="116632"/>
            <a:ext cx="784887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600" dirty="0"/>
          </a:p>
        </p:txBody>
      </p:sp>
      <p:graphicFrame>
        <p:nvGraphicFramePr>
          <p:cNvPr id="3" name="Object 8"/>
          <p:cNvGraphicFramePr>
            <a:graphicFrameLocks noChangeAspect="1"/>
          </p:cNvGraphicFramePr>
          <p:nvPr/>
        </p:nvGraphicFramePr>
        <p:xfrm>
          <a:off x="7092280" y="3717032"/>
          <a:ext cx="1800199" cy="2400267"/>
        </p:xfrm>
        <a:graphic>
          <a:graphicData uri="http://schemas.openxmlformats.org/presentationml/2006/ole">
            <p:oleObj spid="_x0000_s87043" name="Acrobat Document" r:id="rId5" imgW="5676857" imgH="8019997" progId="AcroExch.Document.DC">
              <p:embed/>
            </p:oleObj>
          </a:graphicData>
        </a:graphic>
      </p:graphicFrame>
      <p:graphicFrame>
        <p:nvGraphicFramePr>
          <p:cNvPr id="26633" name="Object 9"/>
          <p:cNvGraphicFramePr>
            <a:graphicFrameLocks noChangeAspect="1"/>
          </p:cNvGraphicFramePr>
          <p:nvPr/>
        </p:nvGraphicFramePr>
        <p:xfrm>
          <a:off x="4860032" y="3717032"/>
          <a:ext cx="1835696" cy="2448272"/>
        </p:xfrm>
        <a:graphic>
          <a:graphicData uri="http://schemas.openxmlformats.org/presentationml/2006/ole">
            <p:oleObj spid="_x0000_s87044" name="Acrobat Document" r:id="rId6" imgW="5676857" imgH="8019997" progId="AcroExch.Document.DC">
              <p:embed/>
            </p:oleObj>
          </a:graphicData>
        </a:graphic>
      </p:graphicFrame>
      <p:graphicFrame>
        <p:nvGraphicFramePr>
          <p:cNvPr id="26634" name="Object 10"/>
          <p:cNvGraphicFramePr>
            <a:graphicFrameLocks noChangeAspect="1"/>
          </p:cNvGraphicFramePr>
          <p:nvPr/>
        </p:nvGraphicFramePr>
        <p:xfrm>
          <a:off x="7050506" y="1196751"/>
          <a:ext cx="1769966" cy="2194281"/>
        </p:xfrm>
        <a:graphic>
          <a:graphicData uri="http://schemas.openxmlformats.org/presentationml/2006/ole">
            <p:oleObj spid="_x0000_s87045" name="Acrobat Document" r:id="rId7" imgW="5676857" imgH="8019997" progId="AcroExch.Document.DC">
              <p:embed/>
            </p:oleObj>
          </a:graphicData>
        </a:graphic>
      </p:graphicFrame>
      <p:pic>
        <p:nvPicPr>
          <p:cNvPr id="26636" name="Picture 12" descr="C:\Users\user\Downloads\5852f5d2-a1b3-4078-8f0b-e2d25a9ca90d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8024" y="1124744"/>
            <a:ext cx="1656184" cy="2304256"/>
          </a:xfrm>
          <a:prstGeom prst="rect">
            <a:avLst/>
          </a:prstGeom>
          <a:noFill/>
        </p:spPr>
      </p:pic>
      <p:sp>
        <p:nvSpPr>
          <p:cNvPr id="12" name="Горизонтальный свиток 11"/>
          <p:cNvSpPr/>
          <p:nvPr/>
        </p:nvSpPr>
        <p:spPr>
          <a:xfrm>
            <a:off x="4788024" y="0"/>
            <a:ext cx="4032448" cy="100811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Награды и грамоты</a:t>
            </a:r>
          </a:p>
        </p:txBody>
      </p:sp>
      <p:pic>
        <p:nvPicPr>
          <p:cNvPr id="87047" name="Picture 7" descr="C:\Users\user\Downloads\IMG_100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260648"/>
            <a:ext cx="3745820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755576" y="260648"/>
            <a:ext cx="8208912" cy="208823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Результаты</a:t>
            </a:r>
            <a:r>
              <a:rPr lang="ru-RU" sz="2400" b="1" dirty="0" smtClean="0"/>
              <a:t> проекта: в </a:t>
            </a:r>
            <a:r>
              <a:rPr lang="ru-RU" sz="2400" dirty="0" smtClean="0"/>
              <a:t>администрации г.о. Бронницы прошло торжественное награждение волонтеров и организаций, которые оказали помощь населению в период пандемии.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9" name="Picture 7" descr="C:\Users\user\Downloads\image-08-10-20-06-42-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76872"/>
            <a:ext cx="2880320" cy="2040227"/>
          </a:xfrm>
          <a:prstGeom prst="rect">
            <a:avLst/>
          </a:prstGeom>
          <a:noFill/>
        </p:spPr>
      </p:pic>
      <p:pic>
        <p:nvPicPr>
          <p:cNvPr id="54281" name="Picture 9" descr="C:\Users\user\Downloads\image-08-10-20-06-4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581128"/>
            <a:ext cx="3024336" cy="1914213"/>
          </a:xfrm>
          <a:prstGeom prst="rect">
            <a:avLst/>
          </a:prstGeom>
          <a:noFill/>
        </p:spPr>
      </p:pic>
      <p:pic>
        <p:nvPicPr>
          <p:cNvPr id="54282" name="Picture 10" descr="C:\Users\user\Downloads\image-08-10-20-06-42-9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2276872"/>
            <a:ext cx="1881499" cy="2160240"/>
          </a:xfrm>
          <a:prstGeom prst="rect">
            <a:avLst/>
          </a:prstGeom>
          <a:noFill/>
        </p:spPr>
      </p:pic>
      <p:pic>
        <p:nvPicPr>
          <p:cNvPr id="54283" name="Picture 11" descr="C:\Users\user\Downloads\IMG_19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2348880"/>
            <a:ext cx="3672408" cy="2067278"/>
          </a:xfrm>
          <a:prstGeom prst="rect">
            <a:avLst/>
          </a:prstGeom>
          <a:noFill/>
        </p:spPr>
      </p:pic>
      <p:pic>
        <p:nvPicPr>
          <p:cNvPr id="11" name="Picture 3" descr="C:\Users\user\Downloads\image-08-10-20-06-50 (1)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4581128"/>
            <a:ext cx="1456325" cy="2088232"/>
          </a:xfrm>
          <a:prstGeom prst="rect">
            <a:avLst/>
          </a:prstGeom>
          <a:noFill/>
        </p:spPr>
      </p:pic>
      <p:pic>
        <p:nvPicPr>
          <p:cNvPr id="12" name="Picture 4" descr="C:\Users\user\Downloads\image-08-10-20-06-50-1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4509120"/>
            <a:ext cx="1584176" cy="22048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79512" y="260648"/>
            <a:ext cx="8964488" cy="338437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СПАСИБО  ЗА  ВНИМАНИЕ !!!!!!!!!!</a:t>
            </a: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ВСЕМ ДОБРА!!!!!!!!</a:t>
            </a:r>
          </a:p>
          <a:p>
            <a:pPr algn="l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              </a:t>
            </a:r>
          </a:p>
          <a:p>
            <a:pPr algn="l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ВОЛОНТЕРЫ г.о.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Бронницы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Волонтеры | Белгородская региональная общественная организация «Святое  Белогорье против детского рака»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852936"/>
            <a:ext cx="5616624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260648"/>
            <a:ext cx="8429684" cy="3024336"/>
          </a:xfrm>
        </p:spPr>
        <p:txBody>
          <a:bodyPr>
            <a:normAutofit/>
          </a:bodyPr>
          <a:lstStyle/>
          <a:p>
            <a:pPr algn="ctr"/>
            <a:endParaRPr lang="ru-RU" sz="3200" b="1" dirty="0" smtClean="0"/>
          </a:p>
          <a:p>
            <a:r>
              <a:rPr lang="ru-RU" sz="3200" dirty="0" smtClean="0"/>
              <a:t> </a:t>
            </a:r>
          </a:p>
          <a:p>
            <a:endParaRPr lang="ru-RU" sz="3200" dirty="0" smtClean="0"/>
          </a:p>
          <a:p>
            <a:endParaRPr lang="ru-RU" sz="3200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260648"/>
            <a:ext cx="813690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" lvl="0">
              <a:spcBef>
                <a:spcPct val="20000"/>
              </a:spcBef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Актуальность проекта: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Данный проект способствует формированию активной гражданской позиции и создает мотивацию на принятие активной социальной роли, даже тех подростков и молодых людей, которые в силу ряда причин не имеют ярко выраженных лидерских способностей. 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Основная идея – способствовать развитию у молодых людей желания оказывать реальную помощь нуждающимся.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426" name="Picture 2" descr="C:\Users\user\Downloads\IMG_09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645024"/>
            <a:ext cx="3744416" cy="2751764"/>
          </a:xfrm>
          <a:prstGeom prst="rect">
            <a:avLst/>
          </a:prstGeom>
          <a:noFill/>
        </p:spPr>
      </p:pic>
      <p:pic>
        <p:nvPicPr>
          <p:cNvPr id="103427" name="Picture 3" descr="C:\Users\user\Downloads\IMG_61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645024"/>
            <a:ext cx="3744416" cy="2780927"/>
          </a:xfrm>
          <a:prstGeom prst="rect">
            <a:avLst/>
          </a:prstGeom>
          <a:noFill/>
        </p:spPr>
      </p:pic>
      <p:sp>
        <p:nvSpPr>
          <p:cNvPr id="9" name="Горизонтальный свиток 8"/>
          <p:cNvSpPr/>
          <p:nvPr/>
        </p:nvSpPr>
        <p:spPr>
          <a:xfrm>
            <a:off x="1403648" y="2636912"/>
            <a:ext cx="5616624" cy="100811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Организация культурно-массовых мероприятий  для РОО «Наши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особята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user\Downloads\image-15-01-21-05-5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268760"/>
            <a:ext cx="1152128" cy="1152128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500042"/>
            <a:ext cx="8429684" cy="6143668"/>
          </a:xfrm>
        </p:spPr>
        <p:txBody>
          <a:bodyPr>
            <a:normAutofit/>
          </a:bodyPr>
          <a:lstStyle/>
          <a:p>
            <a:pPr algn="ctr"/>
            <a:endParaRPr lang="ru-RU" sz="3200" b="1" dirty="0" smtClean="0"/>
          </a:p>
          <a:p>
            <a:r>
              <a:rPr lang="ru-RU" sz="3200" dirty="0" smtClean="0"/>
              <a:t> </a:t>
            </a:r>
          </a:p>
          <a:p>
            <a:endParaRPr lang="ru-RU" sz="3200" dirty="0" smtClean="0"/>
          </a:p>
          <a:p>
            <a:endParaRPr lang="ru-RU" sz="3200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60648"/>
            <a:ext cx="864096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Цель проекта: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позитивных установок учащихся на добровольческую  деятельность.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Вовлечение  в волонтерские отряды.</a:t>
            </a:r>
          </a:p>
        </p:txBody>
      </p:sp>
      <p:pic>
        <p:nvPicPr>
          <p:cNvPr id="2" name="Picture 2" descr="C:\Users\user\Downloads\IMG_0909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780928"/>
            <a:ext cx="5004048" cy="3784628"/>
          </a:xfrm>
          <a:prstGeom prst="rect">
            <a:avLst/>
          </a:prstGeom>
          <a:noFill/>
        </p:spPr>
      </p:pic>
      <p:pic>
        <p:nvPicPr>
          <p:cNvPr id="54275" name="Picture 3" descr="C:\Users\user\Downloads\IMG_08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780928"/>
            <a:ext cx="2736304" cy="1872208"/>
          </a:xfrm>
          <a:prstGeom prst="rect">
            <a:avLst/>
          </a:prstGeom>
          <a:noFill/>
        </p:spPr>
      </p:pic>
      <p:pic>
        <p:nvPicPr>
          <p:cNvPr id="10" name="Picture 1" descr="C:\Users\АсеR\Downloads\IMG_22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1268760"/>
            <a:ext cx="961871" cy="115212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95536" y="1547500"/>
            <a:ext cx="4896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ea typeface="+mj-ea"/>
                <a:cs typeface="Times New Roman" pitchFamily="18" charset="0"/>
              </a:rPr>
              <a:t>Срок реализации  проекта- долгосрочный</a:t>
            </a:r>
            <a:endParaRPr lang="ru-RU" dirty="0"/>
          </a:p>
        </p:txBody>
      </p:sp>
      <p:pic>
        <p:nvPicPr>
          <p:cNvPr id="101377" name="Picture 1" descr="C:\Users\user\Downloads\IMG_08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797152"/>
            <a:ext cx="2808312" cy="1728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500042"/>
            <a:ext cx="8429684" cy="6143668"/>
          </a:xfrm>
        </p:spPr>
        <p:txBody>
          <a:bodyPr>
            <a:normAutofit/>
          </a:bodyPr>
          <a:lstStyle/>
          <a:p>
            <a:pPr algn="ctr"/>
            <a:endParaRPr lang="ru-RU" sz="3200" b="1" dirty="0" smtClean="0"/>
          </a:p>
          <a:p>
            <a:r>
              <a:rPr lang="ru-RU" sz="3200" dirty="0" smtClean="0"/>
              <a:t> </a:t>
            </a:r>
          </a:p>
          <a:p>
            <a:endParaRPr lang="ru-RU" sz="3200" dirty="0" smtClean="0"/>
          </a:p>
          <a:p>
            <a:endParaRPr lang="ru-RU" sz="3200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88640"/>
            <a:ext cx="83529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 проекта: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Формирование жизненной позиции у волонтеров, лиц с ОВЗ и инвалидностью путем возрождения нравственных идеалов и ценностей (ЗОЖ, настоящая дружба, чистая любовь, счастливая семья и т.п.);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Воспитание гражданственности, патриотизма, уважения к правам, свободам и обязанностям человека.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 descr="C:\Users\user\Downloads\image-25-05-21-06-34-7.he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3356992"/>
            <a:ext cx="2736304" cy="2372140"/>
          </a:xfrm>
          <a:prstGeom prst="rect">
            <a:avLst/>
          </a:prstGeom>
          <a:noFill/>
        </p:spPr>
      </p:pic>
      <p:sp>
        <p:nvSpPr>
          <p:cNvPr id="11" name="Горизонтальный свиток 10"/>
          <p:cNvSpPr/>
          <p:nvPr/>
        </p:nvSpPr>
        <p:spPr>
          <a:xfrm>
            <a:off x="1475656" y="1916832"/>
            <a:ext cx="6120680" cy="79208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Помощь в быту ветерану Великой Отечественной войны Копосовой  Валентине Васильевне.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8305" name="Picture 1" descr="C:\Users\user\Downloads\IMG_31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780928"/>
            <a:ext cx="2376264" cy="1800200"/>
          </a:xfrm>
          <a:prstGeom prst="rect">
            <a:avLst/>
          </a:prstGeom>
          <a:noFill/>
        </p:spPr>
      </p:pic>
      <p:pic>
        <p:nvPicPr>
          <p:cNvPr id="98306" name="Picture 2" descr="C:\Users\user\Downloads\IMG_318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2852936"/>
            <a:ext cx="2650199" cy="1728192"/>
          </a:xfrm>
          <a:prstGeom prst="rect">
            <a:avLst/>
          </a:prstGeom>
          <a:noFill/>
        </p:spPr>
      </p:pic>
      <p:pic>
        <p:nvPicPr>
          <p:cNvPr id="98307" name="Picture 3" descr="C:\Users\user\Downloads\IMG_318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797152"/>
            <a:ext cx="2376264" cy="1785189"/>
          </a:xfrm>
          <a:prstGeom prst="rect">
            <a:avLst/>
          </a:prstGeom>
          <a:noFill/>
        </p:spPr>
      </p:pic>
      <p:pic>
        <p:nvPicPr>
          <p:cNvPr id="98308" name="Picture 4" descr="C:\Users\user\Downloads\IMG_318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4797152"/>
            <a:ext cx="2664296" cy="1731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500042"/>
            <a:ext cx="6303644" cy="5521246"/>
          </a:xfrm>
        </p:spPr>
        <p:txBody>
          <a:bodyPr>
            <a:normAutofit/>
          </a:bodyPr>
          <a:lstStyle/>
          <a:p>
            <a:pPr algn="ctr"/>
            <a:endParaRPr lang="ru-RU" sz="3200" b="1" dirty="0" smtClean="0"/>
          </a:p>
          <a:p>
            <a:r>
              <a:rPr lang="ru-RU" sz="3200" dirty="0" smtClean="0"/>
              <a:t> </a:t>
            </a:r>
          </a:p>
          <a:p>
            <a:endParaRPr lang="ru-RU" sz="3200" dirty="0" smtClean="0"/>
          </a:p>
          <a:p>
            <a:endParaRPr lang="ru-RU" sz="3200" dirty="0" smtClean="0"/>
          </a:p>
          <a:p>
            <a:endParaRPr lang="ru-RU" dirty="0"/>
          </a:p>
        </p:txBody>
      </p:sp>
      <p:pic>
        <p:nvPicPr>
          <p:cNvPr id="6" name="Picture 2" descr="C:\Users\АсеR\Desktop\Забот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4221088"/>
            <a:ext cx="1069563" cy="794228"/>
          </a:xfrm>
          <a:prstGeom prst="rect">
            <a:avLst/>
          </a:prstGeom>
          <a:noFill/>
        </p:spPr>
      </p:pic>
      <p:pic>
        <p:nvPicPr>
          <p:cNvPr id="8" name="Рисунок 7" descr="C:\Users\user\Desktop\pxz1gypfVnU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5013176"/>
            <a:ext cx="108012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C:\Users\АсеR\Desktop\во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3429000"/>
            <a:ext cx="1019906" cy="792088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2636912"/>
            <a:ext cx="1046950" cy="792088"/>
          </a:xfrm>
          <a:prstGeom prst="rect">
            <a:avLst/>
          </a:prstGeom>
          <a:noFill/>
        </p:spPr>
      </p:pic>
      <p:pic>
        <p:nvPicPr>
          <p:cNvPr id="51205" name="Picture 5" descr="G:\Школа волонтеров 20-21 уч. год\gerb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332656"/>
            <a:ext cx="939924" cy="1008112"/>
          </a:xfrm>
          <a:prstGeom prst="rect">
            <a:avLst/>
          </a:prstGeom>
          <a:noFill/>
        </p:spPr>
      </p:pic>
      <p:sp>
        <p:nvSpPr>
          <p:cNvPr id="17" name="Горизонтальный свиток 16"/>
          <p:cNvSpPr/>
          <p:nvPr/>
        </p:nvSpPr>
        <p:spPr>
          <a:xfrm>
            <a:off x="2267744" y="116632"/>
            <a:ext cx="4608512" cy="122413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Социальное взаимодействие организаций.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Волонтеры | Белгородская региональная общественная организация «Святое  Белогорье против детского рака»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8304" y="332656"/>
            <a:ext cx="1512168" cy="936104"/>
          </a:xfrm>
          <a:prstGeom prst="rect">
            <a:avLst/>
          </a:prstGeom>
          <a:noFill/>
        </p:spPr>
      </p:pic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7308304" y="1128167"/>
            <a:ext cx="1512168" cy="500633"/>
          </a:xfrm>
          <a:prstGeom prst="horizontalScroll">
            <a:avLst>
              <a:gd name="adj" fmla="val 12500"/>
            </a:avLst>
          </a:prstGeom>
          <a:solidFill>
            <a:srgbClr val="F79646"/>
          </a:solidFill>
          <a:ln w="9525">
            <a:solidFill>
              <a:srgbClr val="F79646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Arial" pitchFamily="34" charset="0"/>
              </a:rPr>
              <a:t>  Волонтеры</a:t>
            </a:r>
            <a:r>
              <a:rPr kumimoji="0" lang="ru-RU" sz="900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Arial" pitchFamily="34" charset="0"/>
              </a:rPr>
              <a:t>                    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Arial" pitchFamily="34" charset="0"/>
              </a:rPr>
              <a:t>«Время Добра»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51520" y="2741551"/>
            <a:ext cx="6264696" cy="337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" lvl="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Сотрудничество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R="45720" lvl="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Администрация г.о. Бронницы </a:t>
            </a:r>
          </a:p>
          <a:p>
            <a:pPr marR="45720" lvl="0">
              <a:spcBef>
                <a:spcPct val="20000"/>
              </a:spcBef>
              <a:buClr>
                <a:schemeClr val="accent3"/>
              </a:buClr>
              <a:buSzPct val="95000"/>
              <a:buFontTx/>
              <a:buChar char="-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МСР МО отдел Социальной защиты населения г.Бронницы;</a:t>
            </a:r>
          </a:p>
          <a:p>
            <a:pPr marR="45720" lvl="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Региональная  Общественная Организация Родителей Детей-Инвалидов  и Инвалидов детства «Наши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особята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marR="45720" lvl="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БГО МООО «Всероссийское общество  инвалидов»;</a:t>
            </a:r>
          </a:p>
          <a:p>
            <a:pPr marR="45720" lvl="0">
              <a:spcBef>
                <a:spcPct val="20000"/>
              </a:spcBef>
              <a:buClr>
                <a:schemeClr val="accent3"/>
              </a:buClr>
              <a:buSzPct val="95000"/>
              <a:buFontTx/>
              <a:buChar char="-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ГБУСО МО «Бронницкое отделение КЦСО «Забота»;</a:t>
            </a:r>
          </a:p>
          <a:p>
            <a:pPr marR="45720" lvl="0">
              <a:spcBef>
                <a:spcPct val="20000"/>
              </a:spcBef>
              <a:buClr>
                <a:schemeClr val="accent3"/>
              </a:buClr>
              <a:buSzPct val="95000"/>
              <a:buFontTx/>
              <a:buChar char="-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МУ СОМ БМЦ  «АЛИБИ»;</a:t>
            </a:r>
          </a:p>
          <a:p>
            <a:pPr marR="45720" lvl="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-ГКУСО  МО «Бронницкий СРЦН «Алый Парус».</a:t>
            </a:r>
          </a:p>
          <a:p>
            <a:pPr marR="45720" lvl="0">
              <a:spcBef>
                <a:spcPct val="20000"/>
              </a:spcBef>
              <a:buClr>
                <a:schemeClr val="accent3"/>
              </a:buClr>
              <a:buSzPct val="95000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3" name="Picture 3" descr="C:\Users\user\Downloads\image-25-05-21-07-17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0232" y="5805264"/>
            <a:ext cx="1062928" cy="720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C:\Users\АсеR\Downloads\IMG_16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131840" y="2708920"/>
            <a:ext cx="5222384" cy="3965362"/>
          </a:xfrm>
          <a:prstGeom prst="rect">
            <a:avLst/>
          </a:prstGeom>
          <a:noFill/>
        </p:spPr>
      </p:pic>
      <p:pic>
        <p:nvPicPr>
          <p:cNvPr id="54276" name="Picture 4" descr="C:\Users\АсеR\Downloads\IMG_16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708920"/>
            <a:ext cx="2377002" cy="1902386"/>
          </a:xfrm>
          <a:prstGeom prst="rect">
            <a:avLst/>
          </a:prstGeom>
          <a:noFill/>
        </p:spPr>
      </p:pic>
      <p:pic>
        <p:nvPicPr>
          <p:cNvPr id="54277" name="Picture 5" descr="C:\Users\АсеR\Downloads\IMG_16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734898"/>
            <a:ext cx="2376264" cy="1846275"/>
          </a:xfrm>
          <a:prstGeom prst="rect">
            <a:avLst/>
          </a:prstGeom>
          <a:noFill/>
        </p:spPr>
      </p:pic>
      <p:sp>
        <p:nvSpPr>
          <p:cNvPr id="10" name="Горизонтальный свиток 9"/>
          <p:cNvSpPr/>
          <p:nvPr/>
        </p:nvSpPr>
        <p:spPr>
          <a:xfrm>
            <a:off x="2555776" y="188640"/>
            <a:ext cx="4392488" cy="93610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Акция: «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Я ЛЮБЛЮ ЗОЖ»</a:t>
            </a:r>
          </a:p>
        </p:txBody>
      </p:sp>
      <p:pic>
        <p:nvPicPr>
          <p:cNvPr id="11" name="Рисунок 10" descr="Волонтеры | Белгородская региональная общественная организация «Святое  Белогорье против детского рака»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88640"/>
            <a:ext cx="1512168" cy="936104"/>
          </a:xfrm>
          <a:prstGeom prst="rect">
            <a:avLst/>
          </a:prstGeom>
          <a:noFill/>
        </p:spPr>
      </p:pic>
      <p:sp>
        <p:nvSpPr>
          <p:cNvPr id="12" name="AutoShape 2"/>
          <p:cNvSpPr>
            <a:spLocks noChangeArrowheads="1"/>
          </p:cNvSpPr>
          <p:nvPr/>
        </p:nvSpPr>
        <p:spPr bwMode="auto">
          <a:xfrm>
            <a:off x="323528" y="1052736"/>
            <a:ext cx="1512168" cy="500633"/>
          </a:xfrm>
          <a:prstGeom prst="horizontalScroll">
            <a:avLst>
              <a:gd name="adj" fmla="val 12500"/>
            </a:avLst>
          </a:prstGeom>
          <a:solidFill>
            <a:srgbClr val="F79646"/>
          </a:solidFill>
          <a:ln w="9525">
            <a:solidFill>
              <a:srgbClr val="F79646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Arial" pitchFamily="34" charset="0"/>
              </a:rPr>
              <a:t>  Волонтеры</a:t>
            </a:r>
            <a:r>
              <a:rPr kumimoji="0" lang="ru-RU" sz="900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Arial" pitchFamily="34" charset="0"/>
              </a:rPr>
              <a:t>                    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Arial" pitchFamily="34" charset="0"/>
              </a:rPr>
              <a:t>«Время Добра»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1556792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С целью формирования здорового образа жизни, волонтеры посещают 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AMFIT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-студию, ведь командный  дух  должен быть везде и в работе и в  отдыхе.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51520" y="764704"/>
            <a:ext cx="8640960" cy="1728192"/>
          </a:xfrm>
        </p:spPr>
        <p:txBody>
          <a:bodyPr>
            <a:normAutofit lnSpcReduction="10000"/>
          </a:bodyPr>
          <a:lstStyle/>
          <a:p>
            <a:endParaRPr lang="ru-RU" sz="1900" dirty="0" smtClean="0">
              <a:latin typeface="Times New Roman"/>
              <a:ea typeface="Times New Roman"/>
              <a:cs typeface="Times New Roman"/>
            </a:endParaRPr>
          </a:p>
          <a:p>
            <a:endParaRPr lang="ru-RU" sz="1900" dirty="0" smtClean="0">
              <a:latin typeface="Times New Roman"/>
              <a:ea typeface="Times New Roman"/>
              <a:cs typeface="Times New Roman"/>
            </a:endParaRPr>
          </a:p>
          <a:p>
            <a:endParaRPr lang="ru-RU" sz="1800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Сбор продуктовых наборов для мало обеспеченных граждан. Волонтеры колледжа  и социальные работники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ГБУСО МО «Бронницкое отделение КЦСО «Забота».</a:t>
            </a:r>
          </a:p>
          <a:p>
            <a:r>
              <a:rPr lang="ru-RU" sz="1900" dirty="0" smtClean="0">
                <a:latin typeface="Times New Roman"/>
                <a:ea typeface="Times New Roman"/>
                <a:cs typeface="Times New Roman"/>
              </a:rPr>
              <a:t>.</a:t>
            </a:r>
            <a:endParaRPr lang="ru-RU" sz="1900" dirty="0" smtClean="0">
              <a:latin typeface="Calibri"/>
              <a:ea typeface="Times New Roman"/>
              <a:cs typeface="Times New Roman"/>
            </a:endParaRPr>
          </a:p>
          <a:p>
            <a:pPr algn="l"/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D:\IMG_569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780928"/>
            <a:ext cx="259228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IMG_57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780928"/>
            <a:ext cx="2808312" cy="16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IMG_570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4725144"/>
            <a:ext cx="2448272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user\Downloads\image-15-03-20-06-43-6.he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7" y="4725144"/>
            <a:ext cx="2382103" cy="1872208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4725144"/>
            <a:ext cx="2376264" cy="187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Горизонтальный свиток 14"/>
          <p:cNvSpPr/>
          <p:nvPr/>
        </p:nvSpPr>
        <p:spPr>
          <a:xfrm>
            <a:off x="2123728" y="188640"/>
            <a:ext cx="4392488" cy="79208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Акция «Добрая покупка»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Users\user\Downloads\image-15-03-20-06-42-10.he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1124744"/>
            <a:ext cx="1728192" cy="1440160"/>
          </a:xfrm>
          <a:prstGeom prst="rect">
            <a:avLst/>
          </a:prstGeom>
          <a:noFill/>
        </p:spPr>
      </p:pic>
      <p:pic>
        <p:nvPicPr>
          <p:cNvPr id="23557" name="Picture 5" descr="C:\Users\user\Downloads\image-15-03-20-06-42-11.he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1124744"/>
            <a:ext cx="1440160" cy="1440160"/>
          </a:xfrm>
          <a:prstGeom prst="rect">
            <a:avLst/>
          </a:prstGeom>
          <a:noFill/>
        </p:spPr>
      </p:pic>
      <p:pic>
        <p:nvPicPr>
          <p:cNvPr id="23559" name="Picture 7" descr="C:\Users\user\Downloads\image-15-03-20-06-42-3.he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124744"/>
            <a:ext cx="1440160" cy="1440160"/>
          </a:xfrm>
          <a:prstGeom prst="rect">
            <a:avLst/>
          </a:prstGeom>
          <a:noFill/>
        </p:spPr>
      </p:pic>
      <p:sp>
        <p:nvSpPr>
          <p:cNvPr id="12" name="Горизонтальный свиток 11"/>
          <p:cNvSpPr/>
          <p:nvPr/>
        </p:nvSpPr>
        <p:spPr>
          <a:xfrm>
            <a:off x="467544" y="116632"/>
            <a:ext cx="8424936" cy="100811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Помощь в организации мероприятий проводимых БГО МООО «Всероссийское общество  инвалидов»</a:t>
            </a:r>
          </a:p>
          <a:p>
            <a:pPr algn="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5233" name="Picture 1" descr="C:\Users\user\Downloads\IMG_23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2636912"/>
            <a:ext cx="2898691" cy="1988839"/>
          </a:xfrm>
          <a:prstGeom prst="rect">
            <a:avLst/>
          </a:prstGeom>
          <a:noFill/>
        </p:spPr>
      </p:pic>
      <p:pic>
        <p:nvPicPr>
          <p:cNvPr id="95234" name="Picture 2" descr="C:\Users\user\Downloads\IMG_23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725144"/>
            <a:ext cx="2160240" cy="1944216"/>
          </a:xfrm>
          <a:prstGeom prst="rect">
            <a:avLst/>
          </a:prstGeom>
          <a:noFill/>
        </p:spPr>
      </p:pic>
      <p:pic>
        <p:nvPicPr>
          <p:cNvPr id="95235" name="Picture 3" descr="C:\Users\user\Downloads\IMG_232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4797152"/>
            <a:ext cx="2182743" cy="1872208"/>
          </a:xfrm>
          <a:prstGeom prst="rect">
            <a:avLst/>
          </a:prstGeom>
          <a:noFill/>
        </p:spPr>
      </p:pic>
      <p:pic>
        <p:nvPicPr>
          <p:cNvPr id="95236" name="Picture 4" descr="C:\Users\user\Downloads\IMG_227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8024" y="2636912"/>
            <a:ext cx="2572589" cy="2016224"/>
          </a:xfrm>
          <a:prstGeom prst="rect">
            <a:avLst/>
          </a:prstGeom>
          <a:noFill/>
        </p:spPr>
      </p:pic>
      <p:pic>
        <p:nvPicPr>
          <p:cNvPr id="96257" name="Picture 1" descr="C:\Users\user\Downloads\IMG_231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31840" y="4725144"/>
            <a:ext cx="2646519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0" y="404664"/>
            <a:ext cx="8964488" cy="3096344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Помощь в организации мероприятия по духовно-нравственному воспитанию  </a:t>
            </a:r>
          </a:p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«Рождественские образовательные  чтения, для лиц с ОВЗ и инвалидностью   </a:t>
            </a:r>
          </a:p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РОО РДИ ИД «НАШИ ОСОБЯТА» </a:t>
            </a:r>
            <a:r>
              <a:rPr lang="ru-RU" sz="1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  <a:p>
            <a:pPr algn="ctr"/>
            <a:r>
              <a:rPr lang="ru-RU" sz="1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</a:p>
          <a:p>
            <a:pPr algn="ctr"/>
            <a:r>
              <a:rPr lang="ru-RU" sz="1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Проведение мастер-класса  «Пасхальная открытка» для воспитанников  общества.</a:t>
            </a:r>
          </a:p>
        </p:txBody>
      </p:sp>
      <p:pic>
        <p:nvPicPr>
          <p:cNvPr id="86020" name="Picture 4" descr="C:\Users\user\Downloads\IMG_62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03901" y="2780928"/>
            <a:ext cx="2716571" cy="1800200"/>
          </a:xfrm>
          <a:prstGeom prst="rect">
            <a:avLst/>
          </a:prstGeom>
          <a:noFill/>
        </p:spPr>
      </p:pic>
      <p:pic>
        <p:nvPicPr>
          <p:cNvPr id="86022" name="Picture 6" descr="C:\Users\user\Downloads\IMG_61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780928"/>
            <a:ext cx="2664296" cy="1795816"/>
          </a:xfrm>
          <a:prstGeom prst="rect">
            <a:avLst/>
          </a:prstGeom>
          <a:noFill/>
        </p:spPr>
      </p:pic>
      <p:pic>
        <p:nvPicPr>
          <p:cNvPr id="86023" name="Picture 7" descr="C:\Users\user\Downloads\IMG_62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725144"/>
            <a:ext cx="2520280" cy="1916621"/>
          </a:xfrm>
          <a:prstGeom prst="rect">
            <a:avLst/>
          </a:prstGeom>
          <a:noFill/>
        </p:spPr>
      </p:pic>
      <p:pic>
        <p:nvPicPr>
          <p:cNvPr id="86024" name="Picture 8" descr="C:\Users\user\Downloads\IMG_62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4725144"/>
            <a:ext cx="2736304" cy="1788013"/>
          </a:xfrm>
          <a:prstGeom prst="rect">
            <a:avLst/>
          </a:prstGeom>
          <a:noFill/>
        </p:spPr>
      </p:pic>
      <p:pic>
        <p:nvPicPr>
          <p:cNvPr id="94209" name="Picture 1" descr="C:\Users\user\Downloads\IMG_6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2708920"/>
            <a:ext cx="2448272" cy="1757782"/>
          </a:xfrm>
          <a:prstGeom prst="rect">
            <a:avLst/>
          </a:prstGeom>
          <a:noFill/>
        </p:spPr>
      </p:pic>
      <p:pic>
        <p:nvPicPr>
          <p:cNvPr id="12" name="Picture 2" descr="C:\Users\user\Downloads\IMG_627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4725144"/>
            <a:ext cx="2664296" cy="19128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1644</TotalTime>
  <Words>543</Words>
  <Application>Microsoft Office PowerPoint</Application>
  <PresentationFormat>Экран (4:3)</PresentationFormat>
  <Paragraphs>85</Paragraphs>
  <Slides>19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Литейная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Нюша</dc:creator>
  <cp:lastModifiedBy>user</cp:lastModifiedBy>
  <cp:revision>170</cp:revision>
  <dcterms:created xsi:type="dcterms:W3CDTF">2015-05-19T14:17:03Z</dcterms:created>
  <dcterms:modified xsi:type="dcterms:W3CDTF">2021-05-29T15:13:06Z</dcterms:modified>
</cp:coreProperties>
</file>