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8" r:id="rId2"/>
    <p:sldId id="260" r:id="rId3"/>
    <p:sldId id="263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836CA-2723-4120-AC47-712B38D4FE4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4DAA6-DE26-4F62-AC39-8157E4EC5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48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8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37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0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84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96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5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4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22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85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1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8" y="0"/>
            <a:ext cx="9159078" cy="20703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2" y="2071666"/>
            <a:ext cx="3672408" cy="47971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2049151"/>
            <a:ext cx="4752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МЫ </a:t>
            </a:r>
            <a:r>
              <a:rPr lang="ru-RU" sz="3600" b="1" dirty="0" smtClean="0"/>
              <a:t>ПОМОГАЕМ</a:t>
            </a:r>
          </a:p>
          <a:p>
            <a:pPr algn="ctr"/>
            <a:endParaRPr lang="ru-RU" sz="3600" b="1" dirty="0"/>
          </a:p>
          <a:p>
            <a:pPr algn="ctr"/>
            <a:r>
              <a:rPr lang="ru-RU" b="1" dirty="0">
                <a:solidFill>
                  <a:schemeClr val="accent4"/>
                </a:solidFill>
              </a:rPr>
              <a:t>Это сообщество неравнодушных — тех, кто всегда придёт на помощь, поддержит словом и делом. Держим в курсе о самых добрых и полезных событиях, </a:t>
            </a:r>
            <a:r>
              <a:rPr lang="ru-RU" b="1" dirty="0" smtClean="0">
                <a:solidFill>
                  <a:schemeClr val="accent4"/>
                </a:solidFill>
              </a:rPr>
              <a:t>проектах </a:t>
            </a:r>
            <a:r>
              <a:rPr lang="ru-RU" b="1" dirty="0">
                <a:solidFill>
                  <a:schemeClr val="accent4"/>
                </a:solidFill>
              </a:rPr>
              <a:t>и акциях в крае.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1224136" cy="12241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3648" y="566211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ЧТОБЫ ДОБРО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БЫЛО РЯДОМ С КАЖДЫМ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901" y="109590"/>
            <a:ext cx="6012160" cy="159121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0969"/>
            <a:ext cx="2664296" cy="3103946"/>
          </a:xfrm>
        </p:spPr>
      </p:pic>
      <p:sp>
        <p:nvSpPr>
          <p:cNvPr id="6" name="TextBox 5"/>
          <p:cNvSpPr txBox="1"/>
          <p:nvPr/>
        </p:nvSpPr>
        <p:spPr>
          <a:xfrm>
            <a:off x="4051920" y="1700808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 базе Молодёжного центра «Факел» </a:t>
            </a:r>
            <a:r>
              <a:rPr lang="ru-RU" b="1" dirty="0" smtClean="0">
                <a:solidFill>
                  <a:srgbClr val="C00000"/>
                </a:solidFill>
              </a:rPr>
              <a:t>действует Добровольческое </a:t>
            </a:r>
            <a:r>
              <a:rPr lang="ru-RU" b="1" dirty="0">
                <a:solidFill>
                  <a:srgbClr val="C00000"/>
                </a:solidFill>
              </a:rPr>
              <a:t>агентство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Зов Сердца» и является муниципальным штабом региональной флагманской программы  </a:t>
            </a:r>
            <a:r>
              <a:rPr lang="ru-RU" b="1" dirty="0" smtClean="0">
                <a:solidFill>
                  <a:srgbClr val="C00000"/>
                </a:solidFill>
              </a:rPr>
              <a:t>"</a:t>
            </a:r>
            <a:r>
              <a:rPr lang="ru-RU" b="1" dirty="0">
                <a:solidFill>
                  <a:srgbClr val="C00000"/>
                </a:solidFill>
              </a:rPr>
              <a:t>МЫ ПОМОГАЕМ" 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ЦЕЛЬ РАБОТЫ </a:t>
            </a:r>
            <a:r>
              <a:rPr lang="ru-RU" b="1" dirty="0" smtClean="0">
                <a:solidFill>
                  <a:srgbClr val="C00000"/>
                </a:solidFill>
              </a:rPr>
              <a:t>ФЛАГМАНСКОЙ ПРОГРАММЫ «МЫ </a:t>
            </a:r>
            <a:r>
              <a:rPr lang="ru-RU" b="1" dirty="0">
                <a:solidFill>
                  <a:srgbClr val="C00000"/>
                </a:solidFill>
              </a:rPr>
              <a:t>ПОМОГАЕМ» - развитие и поддержка инициатив молодёжи в сфере социального служения и помощи нуждающимся.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314" y="4563130"/>
            <a:ext cx="1122239" cy="11222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52120" y="4754917"/>
            <a:ext cx="194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МЫ НА ДОБРО.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ru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2808312" cy="326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04" y="7774"/>
            <a:ext cx="3524553" cy="68502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18" y="3361116"/>
            <a:ext cx="2901482" cy="3496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" y="0"/>
            <a:ext cx="2733768" cy="3645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" y="2927431"/>
            <a:ext cx="3225606" cy="39305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312"/>
            <a:ext cx="3253205" cy="333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131" y="68168"/>
            <a:ext cx="2664183" cy="31092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5178" y="3326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43081" y="2870108"/>
            <a:ext cx="241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Штаб </a:t>
            </a:r>
            <a:r>
              <a:rPr lang="en-US" dirty="0" smtClean="0"/>
              <a:t>#</a:t>
            </a:r>
            <a:r>
              <a:rPr lang="ru-RU" dirty="0" smtClean="0"/>
              <a:t>МЫВМЕСТЕ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48264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4" y="3212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4842"/>
            <a:ext cx="3319643" cy="24208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31" y="3271016"/>
            <a:ext cx="2510508" cy="219666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8" y="3265904"/>
            <a:ext cx="2082051" cy="22017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073" y="621265"/>
            <a:ext cx="2805825" cy="18705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923928" y="103747"/>
            <a:ext cx="175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ДОБРОфорум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45" y="5098069"/>
            <a:ext cx="4137368" cy="172605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97601" y="3950822"/>
            <a:ext cx="4011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Волонтеры нашего добровольческого </a:t>
            </a:r>
          </a:p>
          <a:p>
            <a:r>
              <a:rPr lang="ru-RU" dirty="0"/>
              <a:t>а</a:t>
            </a:r>
            <a:r>
              <a:rPr lang="ru-RU" dirty="0" smtClean="0"/>
              <a:t>гентства всегда готовы прийти на помощь!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0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</TotalTime>
  <Words>109</Words>
  <Application>Microsoft Office PowerPoint</Application>
  <PresentationFormat>Экран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факел</dc:creator>
  <cp:lastModifiedBy>user</cp:lastModifiedBy>
  <cp:revision>37</cp:revision>
  <dcterms:created xsi:type="dcterms:W3CDTF">2022-09-14T08:17:01Z</dcterms:created>
  <dcterms:modified xsi:type="dcterms:W3CDTF">2023-03-29T11:53:52Z</dcterms:modified>
</cp:coreProperties>
</file>